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48"/>
  </p:notesMasterIdLst>
  <p:sldIdLst>
    <p:sldId id="271" r:id="rId4"/>
    <p:sldId id="274" r:id="rId5"/>
    <p:sldId id="321" r:id="rId6"/>
    <p:sldId id="325" r:id="rId7"/>
    <p:sldId id="306" r:id="rId8"/>
    <p:sldId id="326" r:id="rId9"/>
    <p:sldId id="327" r:id="rId10"/>
    <p:sldId id="287" r:id="rId11"/>
    <p:sldId id="280" r:id="rId12"/>
    <p:sldId id="328" r:id="rId13"/>
    <p:sldId id="330" r:id="rId14"/>
    <p:sldId id="260" r:id="rId15"/>
    <p:sldId id="331" r:id="rId16"/>
    <p:sldId id="278" r:id="rId17"/>
    <p:sldId id="320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22" r:id="rId33"/>
    <p:sldId id="350" r:id="rId34"/>
    <p:sldId id="351" r:id="rId35"/>
    <p:sldId id="352" r:id="rId36"/>
    <p:sldId id="353" r:id="rId37"/>
    <p:sldId id="354" r:id="rId38"/>
    <p:sldId id="355" r:id="rId39"/>
    <p:sldId id="357" r:id="rId40"/>
    <p:sldId id="356" r:id="rId41"/>
    <p:sldId id="358" r:id="rId42"/>
    <p:sldId id="323" r:id="rId43"/>
    <p:sldId id="286" r:id="rId44"/>
    <p:sldId id="359" r:id="rId45"/>
    <p:sldId id="324" r:id="rId46"/>
    <p:sldId id="3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8CE86DC-2783-4351-992A-7DBB850606B8}">
          <p14:sldIdLst>
            <p14:sldId id="271"/>
            <p14:sldId id="274"/>
            <p14:sldId id="321"/>
            <p14:sldId id="325"/>
            <p14:sldId id="306"/>
            <p14:sldId id="326"/>
            <p14:sldId id="327"/>
            <p14:sldId id="287"/>
            <p14:sldId id="280"/>
            <p14:sldId id="328"/>
            <p14:sldId id="330"/>
            <p14:sldId id="260"/>
            <p14:sldId id="331"/>
            <p14:sldId id="278"/>
            <p14:sldId id="32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22"/>
            <p14:sldId id="350"/>
            <p14:sldId id="351"/>
            <p14:sldId id="352"/>
            <p14:sldId id="353"/>
            <p14:sldId id="354"/>
            <p14:sldId id="355"/>
            <p14:sldId id="357"/>
            <p14:sldId id="356"/>
            <p14:sldId id="358"/>
            <p14:sldId id="323"/>
            <p14:sldId id="286"/>
            <p14:sldId id="359"/>
            <p14:sldId id="32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C9F"/>
    <a:srgbClr val="1E1E1E"/>
    <a:srgbClr val="404040"/>
    <a:srgbClr val="FFFFFF"/>
    <a:srgbClr val="3F82B2"/>
    <a:srgbClr val="217346"/>
    <a:srgbClr val="FFDF39"/>
    <a:srgbClr val="20517E"/>
    <a:srgbClr val="62B7E8"/>
    <a:srgbClr val="5FB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5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2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C3A9B-A4E7-408F-9EE3-74CFB33C0F60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EF74B-73F1-4BEA-BFD5-B09C9383E7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7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BCCA5A-4018-44C8-8E7A-4AD79FD63AFC}"/>
              </a:ext>
            </a:extLst>
          </p:cNvPr>
          <p:cNvSpPr/>
          <p:nvPr userDrawn="1"/>
        </p:nvSpPr>
        <p:spPr>
          <a:xfrm>
            <a:off x="280656" y="223593"/>
            <a:ext cx="3024000" cy="1872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62964A-03C5-4CE6-83F4-CD3A0EC331E5}"/>
              </a:ext>
            </a:extLst>
          </p:cNvPr>
          <p:cNvSpPr/>
          <p:nvPr userDrawn="1"/>
        </p:nvSpPr>
        <p:spPr>
          <a:xfrm>
            <a:off x="280656" y="2170407"/>
            <a:ext cx="3024000" cy="446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99C8E4-03D9-4876-8E8E-3E076ED0BFE1}"/>
              </a:ext>
            </a:extLst>
          </p:cNvPr>
          <p:cNvSpPr/>
          <p:nvPr userDrawn="1"/>
        </p:nvSpPr>
        <p:spPr>
          <a:xfrm>
            <a:off x="3376943" y="223593"/>
            <a:ext cx="8700380" cy="2960483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5340B3-17E9-4572-B4DD-56E3C53A6654}"/>
              </a:ext>
            </a:extLst>
          </p:cNvPr>
          <p:cNvSpPr/>
          <p:nvPr userDrawn="1"/>
        </p:nvSpPr>
        <p:spPr>
          <a:xfrm>
            <a:off x="3376943" y="3250407"/>
            <a:ext cx="8700380" cy="3384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ABC035-5187-43FE-AE33-BCB14FCC06D6}"/>
              </a:ext>
            </a:extLst>
          </p:cNvPr>
          <p:cNvSpPr/>
          <p:nvPr userDrawn="1"/>
        </p:nvSpPr>
        <p:spPr>
          <a:xfrm>
            <a:off x="280656" y="235390"/>
            <a:ext cx="30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02F00D-0806-45F0-B680-1113932FF62A}"/>
              </a:ext>
            </a:extLst>
          </p:cNvPr>
          <p:cNvSpPr/>
          <p:nvPr userDrawn="1"/>
        </p:nvSpPr>
        <p:spPr>
          <a:xfrm>
            <a:off x="3376942" y="235390"/>
            <a:ext cx="8700379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B57A95-685D-485C-8BC4-0DEACB5299A2}"/>
              </a:ext>
            </a:extLst>
          </p:cNvPr>
          <p:cNvSpPr/>
          <p:nvPr userDrawn="1"/>
        </p:nvSpPr>
        <p:spPr>
          <a:xfrm>
            <a:off x="280656" y="2170407"/>
            <a:ext cx="3024000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785C85-EC37-4926-802C-F8E7778923E9}"/>
              </a:ext>
            </a:extLst>
          </p:cNvPr>
          <p:cNvSpPr/>
          <p:nvPr userDrawn="1"/>
        </p:nvSpPr>
        <p:spPr>
          <a:xfrm>
            <a:off x="3376941" y="3250407"/>
            <a:ext cx="8700379" cy="28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DC6F2EB-AB73-4BB9-B21E-4EC652A0A5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137" y="24629"/>
            <a:ext cx="305063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00CC423-79F1-405C-BE64-EE1F6363F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7338" y="1952283"/>
            <a:ext cx="305063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3D7CBC2-CBA1-4C04-91F5-1A974FCDFE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4369" y="3028279"/>
            <a:ext cx="3505521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C800D0F-2715-4965-87C4-C865867401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74369" y="17266"/>
            <a:ext cx="3505521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152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8A958-9A1E-47B5-AD67-5B576609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37520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4919866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rgbClr val="3F82B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rgbClr val="62B7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99866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856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0D6DC8-B700-47E2-82BF-455919672AA1}"/>
              </a:ext>
            </a:extLst>
          </p:cNvPr>
          <p:cNvCxnSpPr>
            <a:cxnSpLocks/>
          </p:cNvCxnSpPr>
          <p:nvPr userDrawn="1"/>
        </p:nvCxnSpPr>
        <p:spPr>
          <a:xfrm>
            <a:off x="265569" y="701571"/>
            <a:ext cx="3696831" cy="0"/>
          </a:xfrm>
          <a:prstGeom prst="line">
            <a:avLst/>
          </a:prstGeom>
          <a:ln w="38100" cap="sq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6BD051A8-9E22-496E-99D3-4648506A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4612" y="142262"/>
            <a:ext cx="1490663" cy="521953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329000B-C3B9-4F46-9BF4-960324AC98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369" y="85112"/>
            <a:ext cx="350552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80" r:id="rId15"/>
    <p:sldLayoutId id="2147483682" r:id="rId16"/>
    <p:sldLayoutId id="2147483685" r:id="rId17"/>
    <p:sldLayoutId id="2147483683" r:id="rId18"/>
    <p:sldLayoutId id="214748368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&#47928;&#49436;/PIUM%20DB%20&#53580;&#51060;&#48660;&#47749;&#49464;&#49436;.xls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&#47928;&#49436;/TestCase_&#53685;&#54633;.xlsx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jpeg"/><Relationship Id="rId32" Type="http://schemas.openxmlformats.org/officeDocument/2006/relationships/image" Target="../media/image53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jfif"/><Relationship Id="rId14" Type="http://schemas.openxmlformats.org/officeDocument/2006/relationships/image" Target="../media/image35.png"/><Relationship Id="rId22" Type="http://schemas.openxmlformats.org/officeDocument/2006/relationships/image" Target="../media/image43.jfif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722513-E245-4488-9D35-DA5B49CDB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014B37-4B64-44E3-99B1-1E93A83E621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4641584"/>
            <a:ext cx="12192000" cy="2349765"/>
          </a:xfrm>
          <a:prstGeom prst="rect">
            <a:avLst/>
          </a:prstGeom>
          <a:solidFill>
            <a:srgbClr val="2B4C9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" y="4729018"/>
            <a:ext cx="12192000" cy="2128982"/>
          </a:xfrm>
          <a:prstGeom prst="rect">
            <a:avLst/>
          </a:prstGeom>
          <a:solidFill>
            <a:srgbClr val="2B4C9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C72E7-4D98-4A1B-958F-5E0EC10C0DB2}"/>
              </a:ext>
            </a:extLst>
          </p:cNvPr>
          <p:cNvSpPr txBox="1"/>
          <p:nvPr/>
        </p:nvSpPr>
        <p:spPr>
          <a:xfrm>
            <a:off x="2463985" y="5511013"/>
            <a:ext cx="9448824" cy="58477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3200" dirty="0">
                <a:solidFill>
                  <a:schemeClr val="bg1"/>
                </a:solidFill>
                <a:latin typeface="나눔스퀘어 Light (본문)"/>
                <a:ea typeface="NanumGothicExtraBold" pitchFamily="2" charset="-127"/>
                <a:cs typeface="Arial" pitchFamily="34" charset="0"/>
              </a:rPr>
              <a:t>웹 기반의 프로젝트 관리 소프트웨어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3F44F-D5FE-47B1-B048-DED1ED6701E0}"/>
              </a:ext>
            </a:extLst>
          </p:cNvPr>
          <p:cNvSpPr txBox="1"/>
          <p:nvPr/>
        </p:nvSpPr>
        <p:spPr>
          <a:xfrm>
            <a:off x="6861704" y="6255316"/>
            <a:ext cx="5051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  이가은   </a:t>
            </a:r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   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강정구   </a:t>
            </a:r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   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정혜진   </a:t>
            </a:r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   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박소연   </a:t>
            </a:r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   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김현수   </a:t>
            </a:r>
            <a:r>
              <a:rPr lang="en-US" altLang="ko-KR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   </a:t>
            </a:r>
            <a:r>
              <a:rPr lang="ko-KR" altLang="en-US" sz="16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이건희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63F84ABF-5265-41ED-BB42-BB02A600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32" y="5114680"/>
            <a:ext cx="32099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D7D5C5E-2CB8-402A-9B88-FAF5557DD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Security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그림 25" descr="텍스트, 컴퓨터, 모니터, 스크린샷이(가) 표시된 사진&#10;&#10;자동 생성된 설명">
            <a:extLst>
              <a:ext uri="{FF2B5EF4-FFF2-40B4-BE49-F238E27FC236}">
                <a16:creationId xmlns:a16="http://schemas.microsoft.com/office/drawing/2014/main" id="{ED8CF6BD-1EB0-4888-9125-68BCDC49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84" y="4022489"/>
            <a:ext cx="2781279" cy="174412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235D769-2E09-408A-A40E-540E36252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84" y="1373151"/>
            <a:ext cx="2781279" cy="15620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84BF12E-528A-471A-80A4-346AEC830892}"/>
              </a:ext>
            </a:extLst>
          </p:cNvPr>
          <p:cNvSpPr txBox="1"/>
          <p:nvPr/>
        </p:nvSpPr>
        <p:spPr>
          <a:xfrm>
            <a:off x="9474145" y="3016444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로그인하지 않은 사용자</a:t>
            </a:r>
            <a:endParaRPr lang="en-US" altLang="ko-KR" sz="1400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spc="-15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85DE2-8F0B-4B18-96A7-4AB65FDF5A26}"/>
              </a:ext>
            </a:extLst>
          </p:cNvPr>
          <p:cNvSpPr txBox="1"/>
          <p:nvPr/>
        </p:nvSpPr>
        <p:spPr>
          <a:xfrm>
            <a:off x="9335934" y="583283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</a:t>
            </a:r>
            <a: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인가 절차가 완료되어</a:t>
            </a:r>
            <a:br>
              <a:rPr lang="en-US" altLang="ko-KR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spc="-15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되어있는 페이지로 이동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03F4250-066D-4069-A386-DEF6D4D95662}"/>
              </a:ext>
            </a:extLst>
          </p:cNvPr>
          <p:cNvGrpSpPr/>
          <p:nvPr/>
        </p:nvGrpSpPr>
        <p:grpSpPr>
          <a:xfrm>
            <a:off x="83170" y="1782615"/>
            <a:ext cx="7888142" cy="3860798"/>
            <a:chOff x="83170" y="1782615"/>
            <a:chExt cx="7888142" cy="386079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10247BB-0775-4BD0-BC7F-857AE168E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70" y="4022489"/>
              <a:ext cx="4305243" cy="1305041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43A4E3A-27AC-4212-BFF9-33A3A5255EBA}"/>
                </a:ext>
              </a:extLst>
            </p:cNvPr>
            <p:cNvGrpSpPr/>
            <p:nvPr/>
          </p:nvGrpSpPr>
          <p:grpSpPr>
            <a:xfrm>
              <a:off x="356186" y="1782615"/>
              <a:ext cx="7615126" cy="3860798"/>
              <a:chOff x="254588" y="1588657"/>
              <a:chExt cx="7615126" cy="3860798"/>
            </a:xfrm>
          </p:grpSpPr>
          <p:pic>
            <p:nvPicPr>
              <p:cNvPr id="4098" name="Picture 2" descr="스프링 시큐리티 - Spring Boot 기반으로 개발하는 Spring Security - 인프런 | 강의">
                <a:extLst>
                  <a:ext uri="{FF2B5EF4-FFF2-40B4-BE49-F238E27FC236}">
                    <a16:creationId xmlns:a16="http://schemas.microsoft.com/office/drawing/2014/main" id="{56BA9131-D596-4467-81D5-6FC20C4D7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7242" y="2032006"/>
                <a:ext cx="2769435" cy="1205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bcrypt">
                <a:extLst>
                  <a:ext uri="{FF2B5EF4-FFF2-40B4-BE49-F238E27FC236}">
                    <a16:creationId xmlns:a16="http://schemas.microsoft.com/office/drawing/2014/main" id="{9DC2D766-1972-4651-AB43-0F10EA8FF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587" t="15311" r="16587" b="-15311"/>
              <a:stretch/>
            </p:blipFill>
            <p:spPr bwMode="auto">
              <a:xfrm>
                <a:off x="3599761" y="3714152"/>
                <a:ext cx="4224325" cy="1539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ACM WiSec &amp;#39;11">
                <a:extLst>
                  <a:ext uri="{FF2B5EF4-FFF2-40B4-BE49-F238E27FC236}">
                    <a16:creationId xmlns:a16="http://schemas.microsoft.com/office/drawing/2014/main" id="{B7067C2C-333B-4BD8-A226-2B2145FB79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1133" y="2174046"/>
                <a:ext cx="2781280" cy="840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AE17F1F8-1084-4784-BB4D-86F9C6DCBE58}"/>
                  </a:ext>
                </a:extLst>
              </p:cNvPr>
              <p:cNvSpPr/>
              <p:nvPr/>
            </p:nvSpPr>
            <p:spPr>
              <a:xfrm>
                <a:off x="4332443" y="1588657"/>
                <a:ext cx="3537271" cy="3842326"/>
              </a:xfrm>
              <a:prstGeom prst="roundRect">
                <a:avLst/>
              </a:prstGeom>
              <a:noFill/>
              <a:ln w="44450">
                <a:solidFill>
                  <a:srgbClr val="3C4D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1084D56-66D9-42FD-8364-52226DE22A80}"/>
                  </a:ext>
                </a:extLst>
              </p:cNvPr>
              <p:cNvSpPr/>
              <p:nvPr/>
            </p:nvSpPr>
            <p:spPr>
              <a:xfrm>
                <a:off x="254588" y="1607129"/>
                <a:ext cx="3537271" cy="3842326"/>
              </a:xfrm>
              <a:prstGeom prst="roundRect">
                <a:avLst/>
              </a:prstGeom>
              <a:noFill/>
              <a:ln w="44450">
                <a:solidFill>
                  <a:srgbClr val="70B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287961-4E7F-4B12-B1CE-157C3FFEAC72}"/>
              </a:ext>
            </a:extLst>
          </p:cNvPr>
          <p:cNvCxnSpPr>
            <a:endCxn id="28" idx="1"/>
          </p:cNvCxnSpPr>
          <p:nvPr/>
        </p:nvCxnSpPr>
        <p:spPr>
          <a:xfrm flipV="1">
            <a:off x="8238836" y="2154195"/>
            <a:ext cx="738948" cy="561296"/>
          </a:xfrm>
          <a:prstGeom prst="straightConnector1">
            <a:avLst/>
          </a:prstGeom>
          <a:ln w="53975" cap="rnd">
            <a:prstDash val="sysDot"/>
            <a:miter lim="800000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AFF5FA3-0744-4A65-823D-E8EA27C9E290}"/>
              </a:ext>
            </a:extLst>
          </p:cNvPr>
          <p:cNvCxnSpPr>
            <a:endCxn id="26" idx="1"/>
          </p:cNvCxnSpPr>
          <p:nvPr/>
        </p:nvCxnSpPr>
        <p:spPr>
          <a:xfrm>
            <a:off x="8238836" y="4276436"/>
            <a:ext cx="738948" cy="618113"/>
          </a:xfrm>
          <a:prstGeom prst="straightConnector1">
            <a:avLst/>
          </a:prstGeom>
          <a:ln w="53975" cap="rnd">
            <a:prstDash val="sysDot"/>
            <a:miter lim="800000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5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OAuth 2.0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7C880A-CE26-4D0B-9B7C-4FFC33CC1197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0E7975-CDAA-43F8-AA3A-02A34EDD66B4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A36E5E22-F0B8-489E-A60F-F2AA3D6A7BBB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F318C47C-1D80-4F70-8514-7B19297F1876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45BF23-DC3E-45CC-9C6C-3F6A3442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1" b="-11751"/>
          <a:stretch/>
        </p:blipFill>
        <p:spPr>
          <a:xfrm>
            <a:off x="323529" y="2130405"/>
            <a:ext cx="5601986" cy="30635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92F971-7C71-4272-A391-98EDCCFDE7E2}"/>
              </a:ext>
            </a:extLst>
          </p:cNvPr>
          <p:cNvSpPr txBox="1"/>
          <p:nvPr/>
        </p:nvSpPr>
        <p:spPr>
          <a:xfrm>
            <a:off x="6446267" y="2719301"/>
            <a:ext cx="471054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소셜 로그인 후에 애플리케이션에서 요청하는 권한을 확인하고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권한을 허용해준다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 인가 서버는 사용자를 사전에 등록된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redirect URI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redirect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시키면서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 token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애플리케이션에 보내주고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애플리케이션은 이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 token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구글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호출함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877102-F76B-4ED1-9B1F-8A4A879DC618}"/>
              </a:ext>
            </a:extLst>
          </p:cNvPr>
          <p:cNvSpPr/>
          <p:nvPr/>
        </p:nvSpPr>
        <p:spPr>
          <a:xfrm>
            <a:off x="6577954" y="2354364"/>
            <a:ext cx="1468582" cy="307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1C4464-2FD8-44C6-AA2D-B430C25EA599}"/>
              </a:ext>
            </a:extLst>
          </p:cNvPr>
          <p:cNvSpPr txBox="1"/>
          <p:nvPr/>
        </p:nvSpPr>
        <p:spPr>
          <a:xfrm>
            <a:off x="6489494" y="2240709"/>
            <a:ext cx="609600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>
                <a:solidFill>
                  <a:srgbClr val="70AD47"/>
                </a:solidFill>
                <a:highlight>
                  <a:srgbClr val="FFFFFF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Implicit Grant</a:t>
            </a:r>
          </a:p>
        </p:txBody>
      </p:sp>
    </p:spTree>
    <p:extLst>
      <p:ext uri="{BB962C8B-B14F-4D97-AF65-F5344CB8AC3E}">
        <p14:creationId xmlns:p14="http://schemas.microsoft.com/office/powerpoint/2010/main" val="125881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300">
              <a:srgbClr val="3F82B2"/>
            </a:gs>
            <a:gs pos="0">
              <a:srgbClr val="62B7E8">
                <a:lumMod val="100000"/>
              </a:srgbClr>
            </a:gs>
            <a:gs pos="100000">
              <a:schemeClr val="accent5">
                <a:lumMod val="52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42">
            <a:extLst>
              <a:ext uri="{FF2B5EF4-FFF2-40B4-BE49-F238E27FC236}">
                <a16:creationId xmlns:a16="http://schemas.microsoft.com/office/drawing/2014/main" id="{442CBCA2-8743-4305-8EE5-F8FCEE352BF2}"/>
              </a:ext>
            </a:extLst>
          </p:cNvPr>
          <p:cNvGrpSpPr/>
          <p:nvPr/>
        </p:nvGrpSpPr>
        <p:grpSpPr>
          <a:xfrm>
            <a:off x="281388" y="4238912"/>
            <a:ext cx="3563650" cy="2152060"/>
            <a:chOff x="395536" y="4077072"/>
            <a:chExt cx="1682435" cy="21520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54D842-AC57-4B30-B4A3-750698D708E0}"/>
                </a:ext>
              </a:extLst>
            </p:cNvPr>
            <p:cNvSpPr txBox="1"/>
            <p:nvPr/>
          </p:nvSpPr>
          <p:spPr>
            <a:xfrm>
              <a:off x="395536" y="4410301"/>
              <a:ext cx="1682435" cy="181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Spring Boot, REST API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기반 개발환경 구축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AWS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셋팅 및 관리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배포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Spring Security,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Bcrypt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Oauth2 protocol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이용 소셜 로그인 구현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메일링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서비스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(java mail sender)</a:t>
              </a: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File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업로드 및 다운로드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Rest API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백엔드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개발 총괄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최종보고서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(PPT)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작성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2509D72E-8B26-4233-B42D-F046BA2F410D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이가은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팀장</a:t>
              </a:r>
              <a:endParaRPr 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43" name="Group 44">
            <a:extLst>
              <a:ext uri="{FF2B5EF4-FFF2-40B4-BE49-F238E27FC236}">
                <a16:creationId xmlns:a16="http://schemas.microsoft.com/office/drawing/2014/main" id="{9587677C-9EEA-4BCF-98A9-C16146F95EF1}"/>
              </a:ext>
            </a:extLst>
          </p:cNvPr>
          <p:cNvGrpSpPr/>
          <p:nvPr/>
        </p:nvGrpSpPr>
        <p:grpSpPr>
          <a:xfrm>
            <a:off x="4467367" y="4238912"/>
            <a:ext cx="3244998" cy="2152060"/>
            <a:chOff x="3935135" y="4077072"/>
            <a:chExt cx="3244998" cy="215206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1D7C95-DEE3-4AD1-8540-6E772F003EC4}"/>
                </a:ext>
              </a:extLst>
            </p:cNvPr>
            <p:cNvSpPr txBox="1"/>
            <p:nvPr/>
          </p:nvSpPr>
          <p:spPr>
            <a:xfrm>
              <a:off x="3935135" y="4410301"/>
              <a:ext cx="3244998" cy="181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  <a:defRPr sz="12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 err="1"/>
                <a:t>프론트엔드</a:t>
              </a:r>
              <a:r>
                <a:rPr lang="ko-KR" altLang="en-US" dirty="0"/>
                <a:t> 개발 총괄</a:t>
              </a:r>
              <a:r>
                <a:rPr lang="en-US" altLang="ko-KR" dirty="0"/>
                <a:t>(ReactJS)</a:t>
              </a:r>
            </a:p>
            <a:p>
              <a:r>
                <a:rPr lang="en-US" altLang="ko-KR" dirty="0"/>
                <a:t>UI/UX </a:t>
              </a:r>
              <a:r>
                <a:rPr lang="ko-KR" altLang="en-US" dirty="0"/>
                <a:t>개발</a:t>
              </a:r>
            </a:p>
            <a:p>
              <a:r>
                <a:rPr lang="en-US" altLang="ko-KR" dirty="0" err="1"/>
                <a:t>FullCalendar</a:t>
              </a:r>
              <a:r>
                <a:rPr lang="en-US" altLang="ko-KR" dirty="0"/>
                <a:t> API </a:t>
              </a:r>
              <a:r>
                <a:rPr lang="ko-KR" altLang="en-US" dirty="0"/>
                <a:t>이용 캘린더 모듈 구현</a:t>
              </a:r>
              <a:endParaRPr lang="en-US" altLang="ko-KR" dirty="0"/>
            </a:p>
            <a:p>
              <a:r>
                <a:rPr lang="ko-KR" altLang="en-US" dirty="0"/>
                <a:t>구글 </a:t>
              </a:r>
              <a:r>
                <a:rPr lang="en-US" altLang="ko-KR" dirty="0"/>
                <a:t>Gantt Chart API </a:t>
              </a:r>
              <a:r>
                <a:rPr lang="ko-KR" altLang="en-US" dirty="0"/>
                <a:t>이용 </a:t>
              </a:r>
              <a:br>
                <a:rPr lang="en-US" altLang="ko-KR" dirty="0"/>
              </a:br>
              <a:r>
                <a:rPr lang="ko-KR" altLang="en-US" dirty="0"/>
                <a:t>타임라인 모듈 구현</a:t>
              </a:r>
              <a:endParaRPr lang="en-US" altLang="ko-KR" dirty="0"/>
            </a:p>
            <a:p>
              <a:r>
                <a:rPr lang="ko-KR" altLang="en-US" dirty="0"/>
                <a:t>구글 </a:t>
              </a:r>
              <a:r>
                <a:rPr lang="en-US" altLang="ko-KR" dirty="0"/>
                <a:t>Chart API </a:t>
              </a:r>
              <a:r>
                <a:rPr lang="ko-KR" altLang="en-US" dirty="0"/>
                <a:t>이용 통계 및 분석 모듈 구현</a:t>
              </a:r>
              <a:endParaRPr lang="en-US" altLang="ko-KR" dirty="0"/>
            </a:p>
            <a:p>
              <a:r>
                <a:rPr lang="ko-KR" altLang="en-US" dirty="0"/>
                <a:t>기획서</a:t>
              </a:r>
              <a:r>
                <a:rPr lang="en-US" altLang="ko-KR" dirty="0"/>
                <a:t>(PPT) </a:t>
              </a:r>
              <a:r>
                <a:rPr lang="ko-KR" altLang="en-US" dirty="0"/>
                <a:t>작성 및 프레젠테이션</a:t>
              </a:r>
              <a:endParaRPr lang="en-US" altLang="ko-KR" dirty="0"/>
            </a:p>
            <a:p>
              <a:r>
                <a:rPr lang="ko-KR" altLang="en-US" dirty="0" err="1"/>
                <a:t>백엔드</a:t>
              </a:r>
              <a:r>
                <a:rPr lang="ko-KR" altLang="en-US" dirty="0"/>
                <a:t> 기본 업무 로직 구현</a:t>
              </a:r>
            </a:p>
          </p:txBody>
        </p:sp>
        <p:sp>
          <p:nvSpPr>
            <p:cNvPr id="47" name="Text Placeholder 17">
              <a:extLst>
                <a:ext uri="{FF2B5EF4-FFF2-40B4-BE49-F238E27FC236}">
                  <a16:creationId xmlns:a16="http://schemas.microsoft.com/office/drawing/2014/main" id="{20ED4176-9989-4A36-A138-9C054E9720EA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강정구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부팀장</a:t>
              </a:r>
              <a:endParaRPr 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51" name="Group 45">
            <a:extLst>
              <a:ext uri="{FF2B5EF4-FFF2-40B4-BE49-F238E27FC236}">
                <a16:creationId xmlns:a16="http://schemas.microsoft.com/office/drawing/2014/main" id="{5CB61DC1-F7E6-4604-BC7C-9A547BC425C0}"/>
              </a:ext>
            </a:extLst>
          </p:cNvPr>
          <p:cNvGrpSpPr/>
          <p:nvPr/>
        </p:nvGrpSpPr>
        <p:grpSpPr>
          <a:xfrm>
            <a:off x="8535414" y="4238912"/>
            <a:ext cx="3189862" cy="1498035"/>
            <a:chOff x="6245641" y="4077072"/>
            <a:chExt cx="3189862" cy="149803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CCB55C-EA5C-4AA1-948F-1188D5BE08E3}"/>
                </a:ext>
              </a:extLst>
            </p:cNvPr>
            <p:cNvSpPr txBox="1"/>
            <p:nvPr/>
          </p:nvSpPr>
          <p:spPr>
            <a:xfrm>
              <a:off x="6245641" y="4410301"/>
              <a:ext cx="3189862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  <a:defRPr sz="12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/>
                <a:t>기획서 작성</a:t>
              </a:r>
              <a:r>
                <a:rPr lang="en-US" altLang="ko-KR" dirty="0"/>
                <a:t>(PPT)</a:t>
              </a:r>
            </a:p>
            <a:p>
              <a:r>
                <a:rPr lang="en-US" altLang="ko-KR" dirty="0"/>
                <a:t>Database </a:t>
              </a:r>
              <a:r>
                <a:rPr lang="ko-KR" altLang="en-US" dirty="0"/>
                <a:t>모델링</a:t>
              </a:r>
              <a:r>
                <a:rPr lang="en-US" altLang="ko-KR" dirty="0"/>
                <a:t>(</a:t>
              </a:r>
              <a:r>
                <a:rPr lang="en-US" altLang="ko-KR" dirty="0" err="1"/>
                <a:t>eXERD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Test</a:t>
              </a:r>
              <a:r>
                <a:rPr lang="ko-KR" altLang="en-US" dirty="0"/>
                <a:t>용 </a:t>
              </a:r>
              <a:r>
                <a:rPr lang="en-US" altLang="ko-KR" dirty="0"/>
                <a:t>DML</a:t>
              </a:r>
              <a:r>
                <a:rPr lang="ko-KR" altLang="en-US" dirty="0"/>
                <a:t>문 작성</a:t>
              </a:r>
              <a:endParaRPr lang="en-US" altLang="ko-KR" dirty="0"/>
            </a:p>
            <a:p>
              <a:r>
                <a:rPr lang="ko-KR" altLang="en-US" dirty="0" err="1"/>
                <a:t>백엔드</a:t>
              </a:r>
              <a:r>
                <a:rPr lang="ko-KR" altLang="en-US" dirty="0"/>
                <a:t> 기본 업무 로직 구현</a:t>
              </a:r>
              <a:endParaRPr lang="en-US" altLang="ko-KR" dirty="0"/>
            </a:p>
            <a:p>
              <a:r>
                <a:rPr lang="ko-KR" altLang="en-US" dirty="0"/>
                <a:t>버그리포트 및 테스트케이스 작성</a:t>
              </a:r>
            </a:p>
          </p:txBody>
        </p:sp>
        <p:sp>
          <p:nvSpPr>
            <p:cNvPr id="55" name="Text Placeholder 17">
              <a:extLst>
                <a:ext uri="{FF2B5EF4-FFF2-40B4-BE49-F238E27FC236}">
                  <a16:creationId xmlns:a16="http://schemas.microsoft.com/office/drawing/2014/main" id="{E25BDA17-CCEE-44D6-AD5D-B81B591953E1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정혜진</a:t>
              </a:r>
              <a:endParaRPr 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14" name="그림 개체 틀 13" descr="사람, 의류, 벽, 하얀색이(가) 표시된 사진&#10;&#10;자동 생성된 설명">
            <a:extLst>
              <a:ext uri="{FF2B5EF4-FFF2-40B4-BE49-F238E27FC236}">
                <a16:creationId xmlns:a16="http://schemas.microsoft.com/office/drawing/2014/main" id="{8CD4B3FD-FA6F-42B5-B805-081A3D7057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 b="28788"/>
          <a:stretch/>
        </p:blipFill>
        <p:spPr>
          <a:xfrm>
            <a:off x="1073211" y="1934789"/>
            <a:ext cx="1980000" cy="1980000"/>
          </a:xfrm>
        </p:spPr>
      </p:pic>
      <p:pic>
        <p:nvPicPr>
          <p:cNvPr id="16" name="그림 개체 틀 15" descr="사람, 정장, 의류, 착용이(가) 표시된 사진&#10;&#10;자동 생성된 설명">
            <a:extLst>
              <a:ext uri="{FF2B5EF4-FFF2-40B4-BE49-F238E27FC236}">
                <a16:creationId xmlns:a16="http://schemas.microsoft.com/office/drawing/2014/main" id="{A7F49945-3DAF-4A3C-8070-014D98508C5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6" b="18200"/>
          <a:stretch/>
        </p:blipFill>
        <p:spPr>
          <a:xfrm>
            <a:off x="5099866" y="1934789"/>
            <a:ext cx="1980000" cy="1980000"/>
          </a:xfrm>
        </p:spPr>
      </p:pic>
      <p:pic>
        <p:nvPicPr>
          <p:cNvPr id="18" name="그림 개체 틀 17" descr="의류, 가발이(가) 표시된 사진&#10;&#10;자동 생성된 설명">
            <a:extLst>
              <a:ext uri="{FF2B5EF4-FFF2-40B4-BE49-F238E27FC236}">
                <a16:creationId xmlns:a16="http://schemas.microsoft.com/office/drawing/2014/main" id="{F5C3480B-DE95-48D6-9245-5E75103DAEDB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5" b="22045"/>
          <a:stretch/>
        </p:blipFill>
        <p:spPr>
          <a:xfrm>
            <a:off x="9140343" y="1934789"/>
            <a:ext cx="1980000" cy="1980000"/>
          </a:xfr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752DA0E-44F4-4D86-9682-3C353F5E3CD5}"/>
              </a:ext>
            </a:extLst>
          </p:cNvPr>
          <p:cNvCxnSpPr>
            <a:cxnSpLocks/>
          </p:cNvCxnSpPr>
          <p:nvPr/>
        </p:nvCxnSpPr>
        <p:spPr>
          <a:xfrm>
            <a:off x="265569" y="701571"/>
            <a:ext cx="3696831" cy="0"/>
          </a:xfrm>
          <a:prstGeom prst="line">
            <a:avLst/>
          </a:prstGeom>
          <a:ln w="38100" cap="sq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래픽 59">
            <a:extLst>
              <a:ext uri="{FF2B5EF4-FFF2-40B4-BE49-F238E27FC236}">
                <a16:creationId xmlns:a16="http://schemas.microsoft.com/office/drawing/2014/main" id="{804D91D8-BD00-437E-928F-C82739286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4612" y="142262"/>
            <a:ext cx="1490663" cy="521953"/>
          </a:xfrm>
          <a:prstGeom prst="rect">
            <a:avLst/>
          </a:prstGeom>
        </p:spPr>
      </p:pic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1B106F83-3F72-4A00-A4C8-9331FE9DE7E4}"/>
              </a:ext>
            </a:extLst>
          </p:cNvPr>
          <p:cNvSpPr txBox="1">
            <a:spLocks/>
          </p:cNvSpPr>
          <p:nvPr/>
        </p:nvSpPr>
        <p:spPr>
          <a:xfrm>
            <a:off x="189369" y="85112"/>
            <a:ext cx="3505521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팀원소개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3F82B2"/>
            </a:gs>
            <a:gs pos="0">
              <a:srgbClr val="62B7E8"/>
            </a:gs>
            <a:gs pos="100000">
              <a:srgbClr val="20517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사람, 의류, 실내, 정장이(가) 표시된 사진&#10;&#10;자동 생성된 설명">
            <a:extLst>
              <a:ext uri="{FF2B5EF4-FFF2-40B4-BE49-F238E27FC236}">
                <a16:creationId xmlns:a16="http://schemas.microsoft.com/office/drawing/2014/main" id="{A0550FD6-0080-490E-9A21-4078E1BD75F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" b="20682"/>
          <a:stretch/>
        </p:blipFill>
        <p:spPr>
          <a:xfrm>
            <a:off x="1073211" y="1934789"/>
            <a:ext cx="1980000" cy="1980000"/>
          </a:xfrm>
        </p:spPr>
      </p:pic>
      <p:pic>
        <p:nvPicPr>
          <p:cNvPr id="7" name="그림 개체 틀 6" descr="사람, 정장, 넥타이, 의류이(가) 표시된 사진&#10;&#10;자동 생성된 설명">
            <a:extLst>
              <a:ext uri="{FF2B5EF4-FFF2-40B4-BE49-F238E27FC236}">
                <a16:creationId xmlns:a16="http://schemas.microsoft.com/office/drawing/2014/main" id="{24537254-31CA-4F5A-B612-513FDEACA4B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 b="19318"/>
          <a:stretch/>
        </p:blipFill>
        <p:spPr>
          <a:xfrm>
            <a:off x="5099866" y="1934789"/>
            <a:ext cx="1980000" cy="1980000"/>
          </a:xfrm>
        </p:spPr>
      </p:pic>
      <p:pic>
        <p:nvPicPr>
          <p:cNvPr id="3" name="그림 개체 틀 2" descr="사람, 남자, 의류, 착용이(가) 표시된 사진&#10;&#10;자동 생성된 설명">
            <a:extLst>
              <a:ext uri="{FF2B5EF4-FFF2-40B4-BE49-F238E27FC236}">
                <a16:creationId xmlns:a16="http://schemas.microsoft.com/office/drawing/2014/main" id="{269E223B-4ECB-4380-86E4-910ACE2128DA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16591"/>
          <a:stretch/>
        </p:blipFill>
        <p:spPr>
          <a:xfrm>
            <a:off x="9140343" y="1934789"/>
            <a:ext cx="1980000" cy="1980000"/>
          </a:xfr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6CD875D-309F-47A1-91A2-4026C48800BC}"/>
              </a:ext>
            </a:extLst>
          </p:cNvPr>
          <p:cNvCxnSpPr>
            <a:cxnSpLocks/>
          </p:cNvCxnSpPr>
          <p:nvPr/>
        </p:nvCxnSpPr>
        <p:spPr>
          <a:xfrm>
            <a:off x="265569" y="701571"/>
            <a:ext cx="3696831" cy="0"/>
          </a:xfrm>
          <a:prstGeom prst="line">
            <a:avLst/>
          </a:prstGeom>
          <a:ln w="38100" cap="sq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>
            <a:extLst>
              <a:ext uri="{FF2B5EF4-FFF2-40B4-BE49-F238E27FC236}">
                <a16:creationId xmlns:a16="http://schemas.microsoft.com/office/drawing/2014/main" id="{A6B3FDA1-47D5-4517-B5DA-0F99C6AD8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34612" y="142262"/>
            <a:ext cx="1490663" cy="521953"/>
          </a:xfrm>
          <a:prstGeom prst="rect">
            <a:avLst/>
          </a:prstGeom>
        </p:spPr>
      </p:pic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873D9DCA-4CC8-4595-8A39-2FFE4B3C47C7}"/>
              </a:ext>
            </a:extLst>
          </p:cNvPr>
          <p:cNvSpPr txBox="1">
            <a:spLocks/>
          </p:cNvSpPr>
          <p:nvPr/>
        </p:nvSpPr>
        <p:spPr>
          <a:xfrm>
            <a:off x="189369" y="85112"/>
            <a:ext cx="3505521" cy="72424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팀원소개</a:t>
            </a:r>
            <a:endParaRPr lang="en-US" altLang="ko-KR" dirty="0"/>
          </a:p>
        </p:txBody>
      </p:sp>
      <p:grpSp>
        <p:nvGrpSpPr>
          <p:cNvPr id="71" name="Group 42">
            <a:extLst>
              <a:ext uri="{FF2B5EF4-FFF2-40B4-BE49-F238E27FC236}">
                <a16:creationId xmlns:a16="http://schemas.microsoft.com/office/drawing/2014/main" id="{EEF8DEA8-A4A5-4A24-BC4E-B7709F90E66D}"/>
              </a:ext>
            </a:extLst>
          </p:cNvPr>
          <p:cNvGrpSpPr/>
          <p:nvPr/>
        </p:nvGrpSpPr>
        <p:grpSpPr>
          <a:xfrm>
            <a:off x="281388" y="4238912"/>
            <a:ext cx="3563650" cy="1716043"/>
            <a:chOff x="395536" y="4077072"/>
            <a:chExt cx="1682435" cy="171604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E3DBBC-7AB5-47CE-9950-4C63FA45097D}"/>
                </a:ext>
              </a:extLst>
            </p:cNvPr>
            <p:cNvSpPr txBox="1"/>
            <p:nvPr/>
          </p:nvSpPr>
          <p:spPr>
            <a:xfrm>
              <a:off x="395536" y="4410301"/>
              <a:ext cx="1682435" cy="138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프론트엔드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개발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(Bootstrap)</a:t>
              </a: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UI/UX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필요한 기술 분석 및 검증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Kanban, Gantt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칸반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모듈 구현</a:t>
              </a: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백엔드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기본 업무 로직 구현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버그리포트 및 테스트케이스 작성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73" name="Text Placeholder 17">
              <a:extLst>
                <a:ext uri="{FF2B5EF4-FFF2-40B4-BE49-F238E27FC236}">
                  <a16:creationId xmlns:a16="http://schemas.microsoft.com/office/drawing/2014/main" id="{9AF220B8-BEEB-44AD-A6A0-8D991B7F144F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박소연</a:t>
              </a:r>
              <a:endParaRPr 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4" name="Group 44">
            <a:extLst>
              <a:ext uri="{FF2B5EF4-FFF2-40B4-BE49-F238E27FC236}">
                <a16:creationId xmlns:a16="http://schemas.microsoft.com/office/drawing/2014/main" id="{B8B33564-1DAC-4BAF-A6AC-0E53DD3DF17D}"/>
              </a:ext>
            </a:extLst>
          </p:cNvPr>
          <p:cNvGrpSpPr/>
          <p:nvPr/>
        </p:nvGrpSpPr>
        <p:grpSpPr>
          <a:xfrm>
            <a:off x="4467367" y="4238912"/>
            <a:ext cx="3244998" cy="1498035"/>
            <a:chOff x="3935135" y="4077072"/>
            <a:chExt cx="3244998" cy="149803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687E437-345E-4E2B-83C4-4710CC07D4D7}"/>
                </a:ext>
              </a:extLst>
            </p:cNvPr>
            <p:cNvSpPr txBox="1"/>
            <p:nvPr/>
          </p:nvSpPr>
          <p:spPr>
            <a:xfrm>
              <a:off x="3935135" y="4410301"/>
              <a:ext cx="3244998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  <a:defRPr sz="12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/>
                <a:t>요구사항 분석 및 명세</a:t>
              </a:r>
            </a:p>
            <a:p>
              <a:r>
                <a:rPr lang="ko-KR" altLang="en-US" dirty="0"/>
                <a:t>필요한 기술 분석 및 검증 </a:t>
              </a:r>
              <a:r>
                <a:rPr lang="en-US" altLang="ko-KR" dirty="0"/>
                <a:t>: </a:t>
              </a:r>
              <a:r>
                <a:rPr lang="en-US" altLang="ko-KR" dirty="0" err="1"/>
                <a:t>I'mport</a:t>
              </a:r>
              <a:r>
                <a:rPr lang="en-US" altLang="ko-KR" dirty="0"/>
                <a:t> API</a:t>
              </a:r>
            </a:p>
            <a:p>
              <a:r>
                <a:rPr lang="en-US" altLang="ko-KR" dirty="0"/>
                <a:t>Database </a:t>
              </a:r>
              <a:r>
                <a:rPr lang="ko-KR" altLang="en-US" dirty="0"/>
                <a:t>모델링</a:t>
              </a:r>
              <a:r>
                <a:rPr lang="en-US" altLang="ko-KR" dirty="0"/>
                <a:t>(</a:t>
              </a:r>
              <a:r>
                <a:rPr lang="en-US" altLang="ko-KR" dirty="0" err="1"/>
                <a:t>eXERD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알림 모듈 구현</a:t>
              </a:r>
              <a:endParaRPr lang="en-US" altLang="ko-KR" dirty="0"/>
            </a:p>
            <a:p>
              <a:r>
                <a:rPr lang="ko-KR" altLang="en-US" dirty="0" err="1"/>
                <a:t>백엔드</a:t>
              </a:r>
              <a:r>
                <a:rPr lang="ko-KR" altLang="en-US" dirty="0"/>
                <a:t> 기본 업무 로직 구현</a:t>
              </a:r>
            </a:p>
          </p:txBody>
        </p:sp>
        <p:sp>
          <p:nvSpPr>
            <p:cNvPr id="76" name="Text Placeholder 17">
              <a:extLst>
                <a:ext uri="{FF2B5EF4-FFF2-40B4-BE49-F238E27FC236}">
                  <a16:creationId xmlns:a16="http://schemas.microsoft.com/office/drawing/2014/main" id="{AFEDEE93-598C-48F3-99F0-794295E671B3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김현수</a:t>
              </a:r>
              <a:endParaRPr 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77" name="Group 45">
            <a:extLst>
              <a:ext uri="{FF2B5EF4-FFF2-40B4-BE49-F238E27FC236}">
                <a16:creationId xmlns:a16="http://schemas.microsoft.com/office/drawing/2014/main" id="{3256037E-93F9-40E3-8C8E-18BE6228AD99}"/>
              </a:ext>
            </a:extLst>
          </p:cNvPr>
          <p:cNvGrpSpPr/>
          <p:nvPr/>
        </p:nvGrpSpPr>
        <p:grpSpPr>
          <a:xfrm>
            <a:off x="8350078" y="4238912"/>
            <a:ext cx="3560534" cy="1716043"/>
            <a:chOff x="6060305" y="4077072"/>
            <a:chExt cx="3560534" cy="171604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129190-E1F1-4ABF-8988-9F27AFB73C8B}"/>
                </a:ext>
              </a:extLst>
            </p:cNvPr>
            <p:cNvSpPr txBox="1"/>
            <p:nvPr/>
          </p:nvSpPr>
          <p:spPr>
            <a:xfrm>
              <a:off x="6060305" y="4410301"/>
              <a:ext cx="3560534" cy="1382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71450" indent="-171450" algn="ctr">
                <a:lnSpc>
                  <a:spcPts val="1700"/>
                </a:lnSpc>
                <a:buFont typeface="Wingdings" panose="05000000000000000000" pitchFamily="2" charset="2"/>
                <a:buChar char="§"/>
                <a:defRPr sz="12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defRPr>
              </a:lvl1pPr>
            </a:lstStyle>
            <a:p>
              <a:r>
                <a:rPr lang="ko-KR" altLang="en-US" dirty="0"/>
                <a:t>주제 선정 및 벤치마킹 대상 사이트 분석</a:t>
              </a:r>
            </a:p>
            <a:p>
              <a:r>
                <a:rPr lang="en-US" altLang="ko-KR" dirty="0"/>
                <a:t>Database </a:t>
              </a:r>
              <a:r>
                <a:rPr lang="ko-KR" altLang="en-US" dirty="0"/>
                <a:t>물리적 구축 및 유지</a:t>
              </a:r>
              <a:r>
                <a:rPr lang="en-US" altLang="ko-KR" dirty="0"/>
                <a:t>, </a:t>
              </a:r>
              <a:r>
                <a:rPr lang="ko-KR" altLang="en-US" dirty="0"/>
                <a:t>관리</a:t>
              </a:r>
              <a:endParaRPr lang="en-US" altLang="ko-KR" dirty="0"/>
            </a:p>
            <a:p>
              <a:r>
                <a:rPr lang="en-US" altLang="ko-KR" dirty="0"/>
                <a:t>DDL, Trigger </a:t>
              </a:r>
              <a:r>
                <a:rPr lang="ko-KR" altLang="en-US" dirty="0"/>
                <a:t>문 작성</a:t>
              </a:r>
            </a:p>
            <a:p>
              <a:r>
                <a:rPr lang="ko-KR" altLang="en-US" dirty="0"/>
                <a:t>업무 로직에 필요한 </a:t>
              </a:r>
              <a:r>
                <a:rPr lang="ko-KR" altLang="en-US" dirty="0" err="1"/>
                <a:t>쿼리문</a:t>
              </a:r>
              <a:r>
                <a:rPr lang="ko-KR" altLang="en-US" dirty="0"/>
                <a:t> 작성</a:t>
              </a:r>
              <a:endParaRPr lang="en-US" altLang="ko-KR" dirty="0"/>
            </a:p>
            <a:p>
              <a:r>
                <a:rPr lang="ko-KR" altLang="en-US" dirty="0"/>
                <a:t>테이블 명세서 작성</a:t>
              </a:r>
            </a:p>
            <a:p>
              <a:r>
                <a:rPr lang="ko-KR" altLang="en-US" dirty="0" err="1"/>
                <a:t>백엔드</a:t>
              </a:r>
              <a:r>
                <a:rPr lang="ko-KR" altLang="en-US" dirty="0"/>
                <a:t> 기본 업무 로직 구현</a:t>
              </a:r>
            </a:p>
          </p:txBody>
        </p:sp>
        <p:sp>
          <p:nvSpPr>
            <p:cNvPr id="79" name="Text Placeholder 17">
              <a:extLst>
                <a:ext uri="{FF2B5EF4-FFF2-40B4-BE49-F238E27FC236}">
                  <a16:creationId xmlns:a16="http://schemas.microsoft.com/office/drawing/2014/main" id="{E3D894B0-A8AB-4524-B7D0-DD6B666CAB96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이건희</a:t>
              </a:r>
              <a:endParaRPr lang="en-US" sz="1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53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836684" y="1792051"/>
            <a:ext cx="1830680" cy="1485351"/>
            <a:chOff x="1331640" y="1190575"/>
            <a:chExt cx="1830680" cy="148535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기획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주제 선정 및 벤치마킹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레이아웃 디자인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요구사항 정의서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DB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모델링 및 설계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필요한 기술 검증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기획서 발표</a:t>
              </a:r>
            </a:p>
          </p:txBody>
        </p:sp>
      </p:grpSp>
      <p:sp>
        <p:nvSpPr>
          <p:cNvPr id="60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596607" y="3091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083A12-CB6D-4A58-BC61-259FC3954B17}"/>
              </a:ext>
            </a:extLst>
          </p:cNvPr>
          <p:cNvSpPr/>
          <p:nvPr/>
        </p:nvSpPr>
        <p:spPr>
          <a:xfrm>
            <a:off x="888024" y="3532211"/>
            <a:ext cx="1728000" cy="470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8A024-9C25-468A-B6D5-51E9688FF80E}"/>
              </a:ext>
            </a:extLst>
          </p:cNvPr>
          <p:cNvSpPr/>
          <p:nvPr/>
        </p:nvSpPr>
        <p:spPr>
          <a:xfrm>
            <a:off x="2627977" y="3532211"/>
            <a:ext cx="1728000" cy="4706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F551B3-AB5C-4330-A426-EA084A481E45}"/>
              </a:ext>
            </a:extLst>
          </p:cNvPr>
          <p:cNvSpPr/>
          <p:nvPr/>
        </p:nvSpPr>
        <p:spPr>
          <a:xfrm>
            <a:off x="4359138" y="3532211"/>
            <a:ext cx="1728000" cy="470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091032" y="3532211"/>
            <a:ext cx="1728000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7822926" y="3532211"/>
            <a:ext cx="1728000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1844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Step 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29115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Step 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4638662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Step 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365794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Step 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092926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Step 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701225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cs typeface="Arial" pitchFamily="34" charset="0"/>
              </a:rPr>
              <a:t>발표</a:t>
            </a: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1672509" y="3321159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5133138" y="3321159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596926" y="3321159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3401978" y="4000059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6865033" y="4000059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249051" y="4000059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4329272" y="1792051"/>
            <a:ext cx="1830680" cy="1485351"/>
            <a:chOff x="1331640" y="1190575"/>
            <a:chExt cx="1830680" cy="1485351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2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주요 기능 구현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Spring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Security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적용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로그인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회원가입 구현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File REST API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React Routing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주요 컴포넌트에 사용될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Redux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Reducer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7911AE-B2E3-42CB-A2D0-7E9BCE0B48D1}"/>
              </a:ext>
            </a:extLst>
          </p:cNvPr>
          <p:cNvGrpSpPr/>
          <p:nvPr/>
        </p:nvGrpSpPr>
        <p:grpSpPr>
          <a:xfrm>
            <a:off x="7771586" y="1792051"/>
            <a:ext cx="1830680" cy="1485351"/>
            <a:chOff x="1331640" y="1190575"/>
            <a:chExt cx="1830680" cy="148535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3FA756-5613-41B0-AA38-DE134BC1B842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배포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292BC80-3E3F-4CDE-88F4-6FBC38C66A7E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품질 검증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및 디버깅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테스트 케이스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테이블 명세서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Github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README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작업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리눅스 서버 셋팅 및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AWS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2568218" y="4235462"/>
            <a:ext cx="1830680" cy="2039348"/>
            <a:chOff x="1331640" y="1190575"/>
            <a:chExt cx="1830680" cy="203934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 환경 구축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8306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AWS RDS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셋팅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DB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설계 피드백 및 개선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Spring boot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기본 템플릿 셋팅 및 배포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git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환경 설정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통합 빌드 환경구축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maven+node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module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패키지 빌드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)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0544FE1-F19B-4E1A-B23E-59FB16549E20}"/>
              </a:ext>
            </a:extLst>
          </p:cNvPr>
          <p:cNvGrpSpPr/>
          <p:nvPr/>
        </p:nvGrpSpPr>
        <p:grpSpPr>
          <a:xfrm>
            <a:off x="6037711" y="4236502"/>
            <a:ext cx="1830680" cy="1854682"/>
            <a:chOff x="1331640" y="1190575"/>
            <a:chExt cx="1830680" cy="185468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7F85627-00CD-4460-8083-8B28310BD69A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E22CCAE-F3B3-45C0-AECF-5D98011A31C3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Full Calendar API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Kanban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모듈 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Backend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워크스페이스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마일스톤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업무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프로필 페이지 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파일보관함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알림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검색 모듈 구현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)</a:t>
              </a: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BC6CBD-9ABC-414D-8B29-FBE3FEF9DC57}"/>
              </a:ext>
            </a:extLst>
          </p:cNvPr>
          <p:cNvGrpSpPr/>
          <p:nvPr/>
        </p:nvGrpSpPr>
        <p:grpSpPr>
          <a:xfrm>
            <a:off x="9424450" y="4236502"/>
            <a:ext cx="1830680" cy="746687"/>
            <a:chOff x="1331640" y="1190575"/>
            <a:chExt cx="1830680" cy="7466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69FDB80-6030-4501-82B2-2E214F8F104C}"/>
                </a:ext>
              </a:extLst>
            </p:cNvPr>
            <p:cNvSpPr txBox="1"/>
            <p:nvPr/>
          </p:nvSpPr>
          <p:spPr>
            <a:xfrm>
              <a:off x="1331640" y="1190575"/>
              <a:ext cx="18306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accent5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발표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171554F-75AC-44AB-867A-CE65FD2E71B8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문서 취합 및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PPT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작업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프레젠테이션 준비</a:t>
              </a: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E8A8B-978E-47EA-AB15-A8CE41965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프로젝트 타임라인</a:t>
            </a:r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30C411-E21F-4FF8-BCCE-9EA6E0E38CC6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rgbClr val="2B4C9F">
              <a:alpha val="60000"/>
            </a:srgb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1D4C0-EB0D-4F82-9B97-D876D821E819}"/>
              </a:ext>
            </a:extLst>
          </p:cNvPr>
          <p:cNvSpPr txBox="1"/>
          <p:nvPr/>
        </p:nvSpPr>
        <p:spPr>
          <a:xfrm>
            <a:off x="4742120" y="1689721"/>
            <a:ext cx="270067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레이아웃 디자인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아이덴티티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정의서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ERD/</a:t>
            </a:r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 명세서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흐름도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케이스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EC3161-3FFB-4062-93B6-37AE578CFA69}"/>
              </a:ext>
            </a:extLst>
          </p:cNvPr>
          <p:cNvCxnSpPr/>
          <p:nvPr/>
        </p:nvCxnSpPr>
        <p:spPr>
          <a:xfrm>
            <a:off x="5901069" y="2433999"/>
            <a:ext cx="360000" cy="0"/>
          </a:xfrm>
          <a:prstGeom prst="line">
            <a:avLst/>
          </a:prstGeom>
          <a:ln w="50800">
            <a:solidFill>
              <a:srgbClr val="D1CECC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76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190057-8C72-4DC5-9308-E559F242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Layout Design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66DFE9-6F99-4847-8F49-6AD828C99EA4}"/>
              </a:ext>
            </a:extLst>
          </p:cNvPr>
          <p:cNvGrpSpPr/>
          <p:nvPr/>
        </p:nvGrpSpPr>
        <p:grpSpPr>
          <a:xfrm>
            <a:off x="360216" y="969817"/>
            <a:ext cx="11166765" cy="5569527"/>
            <a:chOff x="360217" y="969818"/>
            <a:chExt cx="9554224" cy="43226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1C143F-4E33-4CA4-866E-E6ED9F594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8" y="969818"/>
              <a:ext cx="2331669" cy="131156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E071F4-E5F5-4F83-869F-81486D58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7735" y="969818"/>
              <a:ext cx="2331669" cy="132758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64ECECC-DC4E-4589-AB94-733BC55FA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8" y="2477549"/>
              <a:ext cx="2331669" cy="1311564"/>
            </a:xfrm>
            <a:prstGeom prst="rect">
              <a:avLst/>
            </a:prstGeom>
          </p:spPr>
        </p:pic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C91DA919-B135-4403-B225-E6B75A0D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734" y="2477549"/>
              <a:ext cx="2331669" cy="131156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06074C0-5B9B-4230-825A-B2B00707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7" y="3980873"/>
              <a:ext cx="2331669" cy="1311564"/>
            </a:xfrm>
            <a:prstGeom prst="rect">
              <a:avLst/>
            </a:prstGeom>
          </p:spPr>
        </p:pic>
        <p:pic>
          <p:nvPicPr>
            <p:cNvPr id="22" name="그림 21" descr="테이블이(가) 표시된 사진&#10;&#10;자동 생성된 설명">
              <a:extLst>
                <a:ext uri="{FF2B5EF4-FFF2-40B4-BE49-F238E27FC236}">
                  <a16:creationId xmlns:a16="http://schemas.microsoft.com/office/drawing/2014/main" id="{62E5F2C5-6E1B-47AC-B656-E490B6E9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735" y="3980873"/>
              <a:ext cx="2331670" cy="131156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E44CD3B-9BCD-45F6-BA44-21E070F8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254" y="3980874"/>
              <a:ext cx="2331670" cy="1311564"/>
            </a:xfrm>
            <a:prstGeom prst="rect">
              <a:avLst/>
            </a:prstGeom>
          </p:spPr>
        </p:pic>
        <p:pic>
          <p:nvPicPr>
            <p:cNvPr id="26" name="그림 25" descr="테이블이(가) 표시된 사진&#10;&#10;자동 생성된 설명">
              <a:extLst>
                <a:ext uri="{FF2B5EF4-FFF2-40B4-BE49-F238E27FC236}">
                  <a16:creationId xmlns:a16="http://schemas.microsoft.com/office/drawing/2014/main" id="{5FFD6005-7344-42E1-A338-3A8C0506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2773" y="3980873"/>
              <a:ext cx="2331668" cy="1311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0376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190057-8C72-4DC5-9308-E559F24278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Layout Design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C9711F1-0CD4-42C7-8F40-2C7B8765E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6" y="969817"/>
            <a:ext cx="3011531" cy="1693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88358-E5BC-4C88-A172-EE2EAEF22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2" y="969817"/>
            <a:ext cx="3004265" cy="168989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6E9ACA6-A21B-402B-B04F-71FDD7335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6" y="2864067"/>
            <a:ext cx="3004267" cy="1689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E55181-1C39-4580-B79D-70E86DBE0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72" y="2864068"/>
            <a:ext cx="3004267" cy="16899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32A67AA-3AE5-41EB-B653-EC3FFC5F4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28" y="2864067"/>
            <a:ext cx="3004267" cy="1689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A6CF5D-3ADF-4418-BE35-84B0B09F4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5" y="4766594"/>
            <a:ext cx="3004267" cy="16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0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94E77443-5CE2-4317-ACEA-790EF45D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6" y="1695657"/>
            <a:ext cx="6689453" cy="408775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CEA06C5-C8D6-4F54-AEDC-33634EC8F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Design Concept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BE55830-CF1A-48EB-A408-7AEF97B2448F}"/>
              </a:ext>
            </a:extLst>
          </p:cNvPr>
          <p:cNvSpPr/>
          <p:nvPr/>
        </p:nvSpPr>
        <p:spPr>
          <a:xfrm>
            <a:off x="7213443" y="2043279"/>
            <a:ext cx="912546" cy="324883"/>
          </a:xfrm>
          <a:prstGeom prst="roundRect">
            <a:avLst/>
          </a:prstGeom>
          <a:solidFill>
            <a:srgbClr val="2B4C9F">
              <a:alpha val="8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Concept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219F3-8375-4A01-98B7-7BC799362DC1}"/>
              </a:ext>
            </a:extLst>
          </p:cNvPr>
          <p:cNvSpPr txBox="1"/>
          <p:nvPr/>
        </p:nvSpPr>
        <p:spPr>
          <a:xfrm>
            <a:off x="8183261" y="1989594"/>
            <a:ext cx="37768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피움과 함께 당신의 프로젝트도 환하게 피어나길 바라는 마음으로 피어나기 직전의 꽃봉오리에서 모티브를 얻은 로고를 제작</a:t>
            </a:r>
            <a:endParaRPr lang="en-US" altLang="ko-KR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중심의 간결하고 명확한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UI/UX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고찰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gradient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shade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의도적으로 배제하여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plat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디자인을 추구함</a:t>
            </a:r>
            <a:endParaRPr lang="en-US" altLang="ko-KR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44426DA-7A31-4527-9D7F-15548FC418A8}"/>
              </a:ext>
            </a:extLst>
          </p:cNvPr>
          <p:cNvSpPr/>
          <p:nvPr/>
        </p:nvSpPr>
        <p:spPr>
          <a:xfrm>
            <a:off x="7178855" y="4339368"/>
            <a:ext cx="912546" cy="324883"/>
          </a:xfrm>
          <a:prstGeom prst="roundRect">
            <a:avLst/>
          </a:prstGeom>
          <a:solidFill>
            <a:srgbClr val="2B4C9F">
              <a:alpha val="8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사용기술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8EB27-4F83-4154-88BE-2E352A325868}"/>
              </a:ext>
            </a:extLst>
          </p:cNvPr>
          <p:cNvSpPr txBox="1"/>
          <p:nvPr/>
        </p:nvSpPr>
        <p:spPr>
          <a:xfrm>
            <a:off x="8183261" y="4296546"/>
            <a:ext cx="37196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Font : </a:t>
            </a:r>
            <a:r>
              <a:rPr lang="en-US" altLang="ko-KR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noto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sans </a:t>
            </a:r>
            <a:r>
              <a:rPr lang="en-US" altLang="ko-KR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kr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(Google Font API)</a:t>
            </a:r>
          </a:p>
          <a:p>
            <a:pPr algn="just"/>
            <a:endParaRPr lang="en-US" altLang="ko-KR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Icon : Font Awesome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연결방식 </a:t>
            </a:r>
            <a:r>
              <a:rPr lang="en-US" altLang="ko-KR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cdn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1400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Progress indicators : Google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material UI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component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전역에서 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mount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있도록 관리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5DEA6F-D318-48F5-98CB-78704157B935}"/>
              </a:ext>
            </a:extLst>
          </p:cNvPr>
          <p:cNvSpPr/>
          <p:nvPr/>
        </p:nvSpPr>
        <p:spPr>
          <a:xfrm>
            <a:off x="7178855" y="3754121"/>
            <a:ext cx="742950" cy="324883"/>
          </a:xfrm>
          <a:prstGeom prst="roundRect">
            <a:avLst/>
          </a:prstGeom>
          <a:solidFill>
            <a:srgbClr val="2B4C9F">
              <a:alpha val="8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Color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DC004-C63A-4C38-BCBD-6833B1D79EEA}"/>
              </a:ext>
            </a:extLst>
          </p:cNvPr>
          <p:cNvSpPr/>
          <p:nvPr/>
        </p:nvSpPr>
        <p:spPr>
          <a:xfrm>
            <a:off x="9510102" y="3732104"/>
            <a:ext cx="1247066" cy="391472"/>
          </a:xfrm>
          <a:prstGeom prst="rect">
            <a:avLst/>
          </a:prstGeom>
          <a:solidFill>
            <a:srgbClr val="FFD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#FFDF39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3ACB6-023E-44E8-BC42-AF980B24AD83}"/>
              </a:ext>
            </a:extLst>
          </p:cNvPr>
          <p:cNvSpPr/>
          <p:nvPr/>
        </p:nvSpPr>
        <p:spPr>
          <a:xfrm>
            <a:off x="8183261" y="3732104"/>
            <a:ext cx="1247066" cy="391472"/>
          </a:xfrm>
          <a:prstGeom prst="rect">
            <a:avLst/>
          </a:prstGeom>
          <a:solidFill>
            <a:srgbClr val="2B4C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#2B4C9F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81CE9AAF-8C0D-4F7C-9E0D-591835FF2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3836" y="1327555"/>
            <a:ext cx="1638312" cy="5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AAC9BF-3AE0-4243-8AF2-5D5F8D20BB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F05AC9-715C-4F3D-9D6C-F4C5CEC403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92313"/>
              </p:ext>
            </p:extLst>
          </p:nvPr>
        </p:nvGraphicFramePr>
        <p:xfrm>
          <a:off x="502954" y="1045015"/>
          <a:ext cx="5227889" cy="53037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371">
                  <a:extLst>
                    <a:ext uri="{9D8B030D-6E8A-4147-A177-3AD203B41FA5}">
                      <a16:colId xmlns:a16="http://schemas.microsoft.com/office/drawing/2014/main" val="2343659809"/>
                    </a:ext>
                  </a:extLst>
                </a:gridCol>
                <a:gridCol w="435371">
                  <a:extLst>
                    <a:ext uri="{9D8B030D-6E8A-4147-A177-3AD203B41FA5}">
                      <a16:colId xmlns:a16="http://schemas.microsoft.com/office/drawing/2014/main" val="1280831753"/>
                    </a:ext>
                  </a:extLst>
                </a:gridCol>
                <a:gridCol w="436682">
                  <a:extLst>
                    <a:ext uri="{9D8B030D-6E8A-4147-A177-3AD203B41FA5}">
                      <a16:colId xmlns:a16="http://schemas.microsoft.com/office/drawing/2014/main" val="1585384820"/>
                    </a:ext>
                  </a:extLst>
                </a:gridCol>
                <a:gridCol w="625004">
                  <a:extLst>
                    <a:ext uri="{9D8B030D-6E8A-4147-A177-3AD203B41FA5}">
                      <a16:colId xmlns:a16="http://schemas.microsoft.com/office/drawing/2014/main" val="3218218190"/>
                    </a:ext>
                  </a:extLst>
                </a:gridCol>
                <a:gridCol w="3295461">
                  <a:extLst>
                    <a:ext uri="{9D8B030D-6E8A-4147-A177-3AD203B41FA5}">
                      <a16:colId xmlns:a16="http://schemas.microsoft.com/office/drawing/2014/main" val="3844334845"/>
                    </a:ext>
                  </a:extLst>
                </a:gridCol>
              </a:tblGrid>
              <a:tr h="12117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요구사항 명세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792382"/>
                  </a:ext>
                </a:extLst>
              </a:tr>
              <a:tr h="1211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팀명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</a:t>
                      </a:r>
                      <a:r>
                        <a:rPr lang="ko-KR" altLang="en-US" sz="800" u="none" strike="noStrike">
                          <a:effectLst/>
                        </a:rPr>
                        <a:t>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사이트명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PIUM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2921673324"/>
                  </a:ext>
                </a:extLst>
              </a:tr>
              <a:tr h="1266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대분류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중분류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소분류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사용자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요구사항 상세내역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801720606"/>
                  </a:ext>
                </a:extLst>
              </a:tr>
              <a:tr h="93636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2225727624"/>
                  </a:ext>
                </a:extLst>
              </a:tr>
              <a:tr h="446150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웰컴페이지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저장된 세션이 존재할 경우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로그인에 성공</a:t>
                      </a:r>
                      <a:r>
                        <a:rPr lang="en-US" altLang="ko-KR" sz="800" u="none" strike="noStrike">
                          <a:effectLst/>
                        </a:rPr>
                        <a:t>) </a:t>
                      </a:r>
                      <a:r>
                        <a:rPr lang="ko-KR" altLang="en-US" sz="800" u="none" strike="noStrike">
                          <a:effectLst/>
                        </a:rPr>
                        <a:t>첫페이지로 웰컴페이지가 보여지며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현재 진행 중인 프로젝트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와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완료된 프로젝트</a:t>
                      </a:r>
                      <a:r>
                        <a:rPr lang="en-US" altLang="ko-KR" sz="800" u="none" strike="noStrike">
                          <a:effectLst/>
                        </a:rPr>
                        <a:t>' </a:t>
                      </a:r>
                      <a:r>
                        <a:rPr lang="ko-KR" altLang="en-US" sz="800" u="none" strike="noStrike">
                          <a:effectLst/>
                        </a:rPr>
                        <a:t>카드 리스트를 조회할 수 있다 </a:t>
                      </a:r>
                      <a:r>
                        <a:rPr lang="en-US" altLang="ko-KR" sz="800" u="none" strike="noStrike">
                          <a:effectLst/>
                        </a:rPr>
                        <a:t>+ </a:t>
                      </a:r>
                      <a:r>
                        <a:rPr lang="ko-KR" altLang="en-US" sz="800" u="none" strike="noStrike">
                          <a:effectLst/>
                        </a:rPr>
                        <a:t>프로젝트가 없을시 프로젝트 생성 버튼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982951828"/>
                  </a:ext>
                </a:extLst>
              </a:tr>
              <a:tr h="181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저장된 세션이 존재하지 않을 경우 로그인 화면이 보여지게 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1623432001"/>
                  </a:ext>
                </a:extLst>
              </a:tr>
              <a:tr h="269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현재 진행 중인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종료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 카드 우상단의 </a:t>
                      </a:r>
                      <a:r>
                        <a:rPr lang="en-US" altLang="ko-KR" sz="800" u="none" strike="noStrike" dirty="0">
                          <a:effectLst/>
                        </a:rPr>
                        <a:t>more </a:t>
                      </a:r>
                      <a:r>
                        <a:rPr lang="ko-KR" altLang="en-US" sz="800" u="none" strike="noStrike" dirty="0">
                          <a:effectLst/>
                        </a:rPr>
                        <a:t>버튼</a:t>
                      </a:r>
                      <a:r>
                        <a:rPr lang="en-US" altLang="ko-KR" sz="800" u="none" strike="noStrike" dirty="0">
                          <a:effectLst/>
                        </a:rPr>
                        <a:t>&gt;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프로젝트 종료를 클릭하면 해당 프로젝트 카드는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완료된 프로젝트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로 이동하며 비활성화 상태가 된다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3575323006"/>
                  </a:ext>
                </a:extLst>
              </a:tr>
              <a:tr h="2974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완료된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 카드 우상단의 </a:t>
                      </a:r>
                      <a:r>
                        <a:rPr lang="en-US" altLang="ko-KR" sz="800" u="none" strike="noStrike">
                          <a:effectLst/>
                        </a:rPr>
                        <a:t>more </a:t>
                      </a:r>
                      <a:r>
                        <a:rPr lang="ko-KR" altLang="en-US" sz="800" u="none" strike="noStrike">
                          <a:effectLst/>
                        </a:rPr>
                        <a:t>버튼</a:t>
                      </a: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프로젝트 삭제를 클릭하면 모달로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삭제하시겠습니까</a:t>
                      </a:r>
                      <a:r>
                        <a:rPr lang="en-US" altLang="ko-KR" sz="800" u="none" strike="noStrike">
                          <a:effectLst/>
                        </a:rPr>
                        <a:t>?'</a:t>
                      </a:r>
                      <a:r>
                        <a:rPr lang="ko-KR" altLang="en-US" sz="800" u="none" strike="noStrike">
                          <a:effectLst/>
                        </a:rPr>
                        <a:t>라는 경고창과 함께 확인 버튼을 눌러 삭제가 가능하다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2191299310"/>
                  </a:ext>
                </a:extLst>
              </a:tr>
              <a:tr h="269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완료된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복원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 카드 우상단의 </a:t>
                      </a:r>
                      <a:r>
                        <a:rPr lang="en-US" altLang="ko-KR" sz="800" u="none" strike="noStrike">
                          <a:effectLst/>
                        </a:rPr>
                        <a:t>more </a:t>
                      </a:r>
                      <a:r>
                        <a:rPr lang="ko-KR" altLang="en-US" sz="800" u="none" strike="noStrike">
                          <a:effectLst/>
                        </a:rPr>
                        <a:t>버튼</a:t>
                      </a: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프로젝트 복원을 클릭하면 해당 프로젝트 카드는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현재 진행 중인 프로젝트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로 이동되며 활성화 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617422243"/>
                  </a:ext>
                </a:extLst>
              </a:tr>
              <a:tr h="358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프로젝트 생성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로그인된 회원은 새 프로젝트 카드를 눌러 프로젝트를 생성할 수 있으며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생성된 프로젝트의 관리자</a:t>
                      </a:r>
                      <a:r>
                        <a:rPr lang="en-US" altLang="ko-KR" sz="800" u="none" strike="noStrike">
                          <a:effectLst/>
                        </a:rPr>
                        <a:t>(PM)</a:t>
                      </a:r>
                      <a:r>
                        <a:rPr lang="ko-KR" altLang="en-US" sz="800" u="none" strike="noStrike">
                          <a:effectLst/>
                        </a:rPr>
                        <a:t>으로 자동설정 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이후에 멤버 페이지에서 관리자 이관이 가능하다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656207602"/>
                  </a:ext>
                </a:extLst>
              </a:tr>
              <a:tr h="358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프로젝트 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기본 셋팅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새 프로젝트를 클릭하면 모달로 프로젝트명과 프로젝트 설명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공개 여부를 입력받는 창이 뜬다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공개여부는 </a:t>
                      </a:r>
                      <a:r>
                        <a:rPr lang="en-US" altLang="ko-KR" sz="800" u="none" strike="noStrike">
                          <a:effectLst/>
                        </a:rPr>
                        <a:t>ON/OFF </a:t>
                      </a:r>
                      <a:r>
                        <a:rPr lang="ko-KR" altLang="en-US" sz="800" u="none" strike="noStrike">
                          <a:effectLst/>
                        </a:rPr>
                        <a:t>스위치로 처리한다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프로젝트명 </a:t>
                      </a:r>
                      <a:r>
                        <a:rPr lang="en-US" altLang="ko-KR" sz="800" u="none" strike="noStrike">
                          <a:effectLst/>
                        </a:rPr>
                        <a:t>N/N)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244401936"/>
                  </a:ext>
                </a:extLst>
              </a:tr>
              <a:tr h="4461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프로젝트를 생성하면 현재 진행중인 프로젝트에 자동으로 추가된다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생성된 프로젝트는 고유의 컬러셋을 부여받으며 이 컬러셋은 프로젝트 내부의 전체 색감을 결정하게 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3045909236"/>
                  </a:ext>
                </a:extLst>
              </a:tr>
              <a:tr h="181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공개 프로젝트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165861701"/>
                  </a:ext>
                </a:extLst>
              </a:tr>
              <a:tr h="1817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비공개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393234499"/>
                  </a:ext>
                </a:extLst>
              </a:tr>
              <a:tr h="269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기간이 마감된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프로젝트 상태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설정한 기간이 지난 프로젝트의 자동마감은 하지 않고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카드에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기간 만료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등의 문구를 띄운다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2622557710"/>
                  </a:ext>
                </a:extLst>
              </a:tr>
              <a:tr h="269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현재 진행 중인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현재 진행중인 프로젝트를 클릭 했을 경우 해당 프로젝트의 나의 업무</a:t>
                      </a:r>
                      <a:r>
                        <a:rPr lang="en-US" altLang="ko-KR" sz="800" u="none" strike="noStrike" dirty="0">
                          <a:effectLst/>
                        </a:rPr>
                        <a:t>&gt;'To Do List' </a:t>
                      </a:r>
                      <a:r>
                        <a:rPr lang="ko-KR" altLang="en-US" sz="800" u="none" strike="noStrike" dirty="0">
                          <a:effectLst/>
                        </a:rPr>
                        <a:t>페이지로 넘어가야한다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1767178916"/>
                  </a:ext>
                </a:extLst>
              </a:tr>
              <a:tr h="358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완료된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완료된 프로젝트를 클릭 했을 경우 해당 프로젝트의 프로젝트</a:t>
                      </a:r>
                      <a:r>
                        <a:rPr lang="en-US" altLang="ko-KR" sz="800" u="none" strike="noStrike" dirty="0">
                          <a:effectLst/>
                        </a:rPr>
                        <a:t>&gt;' </a:t>
                      </a:r>
                      <a:r>
                        <a:rPr lang="ko-KR" altLang="en-US" sz="800" u="none" strike="noStrike" dirty="0">
                          <a:effectLst/>
                        </a:rPr>
                        <a:t>캘린더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화면으로 넘어가야한다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완료된 프로젝트는 조회만 가능하다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08" marR="5508" marT="5508" marB="0" anchor="ctr"/>
                </a:tc>
                <a:extLst>
                  <a:ext uri="{0D108BD9-81ED-4DB2-BD59-A6C34878D82A}">
                    <a16:rowId xmlns:a16="http://schemas.microsoft.com/office/drawing/2014/main" val="310812951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11B4D4-EB18-4FBF-AA1D-B7ACDADA5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91185"/>
              </p:ext>
            </p:extLst>
          </p:nvPr>
        </p:nvGraphicFramePr>
        <p:xfrm>
          <a:off x="6159374" y="1823546"/>
          <a:ext cx="5682344" cy="4525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787">
                  <a:extLst>
                    <a:ext uri="{9D8B030D-6E8A-4147-A177-3AD203B41FA5}">
                      <a16:colId xmlns:a16="http://schemas.microsoft.com/office/drawing/2014/main" val="4110065285"/>
                    </a:ext>
                  </a:extLst>
                </a:gridCol>
                <a:gridCol w="538242">
                  <a:extLst>
                    <a:ext uri="{9D8B030D-6E8A-4147-A177-3AD203B41FA5}">
                      <a16:colId xmlns:a16="http://schemas.microsoft.com/office/drawing/2014/main" val="2641824961"/>
                    </a:ext>
                  </a:extLst>
                </a:gridCol>
                <a:gridCol w="539863">
                  <a:extLst>
                    <a:ext uri="{9D8B030D-6E8A-4147-A177-3AD203B41FA5}">
                      <a16:colId xmlns:a16="http://schemas.microsoft.com/office/drawing/2014/main" val="2699679595"/>
                    </a:ext>
                  </a:extLst>
                </a:gridCol>
                <a:gridCol w="527655">
                  <a:extLst>
                    <a:ext uri="{9D8B030D-6E8A-4147-A177-3AD203B41FA5}">
                      <a16:colId xmlns:a16="http://schemas.microsoft.com/office/drawing/2014/main" val="1130293589"/>
                    </a:ext>
                  </a:extLst>
                </a:gridCol>
                <a:gridCol w="3557797">
                  <a:extLst>
                    <a:ext uri="{9D8B030D-6E8A-4147-A177-3AD203B41FA5}">
                      <a16:colId xmlns:a16="http://schemas.microsoft.com/office/drawing/2014/main" val="1809876527"/>
                    </a:ext>
                  </a:extLst>
                </a:gridCol>
              </a:tblGrid>
              <a:tr h="24430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회원가입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로그인페이지에서 회원가입 버튼을 클릭하여 접근한다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저장된 세션이 없을 경우에만 유효하다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844292906"/>
                  </a:ext>
                </a:extLst>
              </a:tr>
              <a:tr h="332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개인정보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보호법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가입 완료 버튼은 서비스 이용 약관 및 개인정보 정책 체크박스에 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체크가 되어있을 시 활성화를 시킨다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433376034"/>
                  </a:ext>
                </a:extLst>
              </a:tr>
              <a:tr h="441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회원가입 입력창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기본 셋팅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비회원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</a:rPr>
                        <a:t>소셜서비스</a:t>
                      </a:r>
                      <a:r>
                        <a:rPr lang="ko-KR" altLang="en-US" sz="800" u="none" strike="noStrike" dirty="0">
                          <a:effectLst/>
                        </a:rPr>
                        <a:t> 로그인이 아닐 경우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입력받는</a:t>
                      </a:r>
                      <a:r>
                        <a:rPr lang="ko-KR" altLang="en-US" sz="800" u="none" strike="noStrike" dirty="0">
                          <a:effectLst/>
                        </a:rPr>
                        <a:t> 정보는 다음과 같다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1.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이메일주소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2. </a:t>
                      </a:r>
                      <a:r>
                        <a:rPr lang="ko-KR" altLang="en-US" sz="800" u="none" strike="noStrike" dirty="0">
                          <a:effectLst/>
                        </a:rPr>
                        <a:t>비밀번호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654315287"/>
                  </a:ext>
                </a:extLst>
              </a:tr>
              <a:tr h="332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유효성 검사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이메일 입력 후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인증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버튼을 누를 때 </a:t>
                      </a:r>
                      <a:r>
                        <a:rPr lang="en-US" altLang="ko-KR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에 저장되어 있는 이메일이면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이미 가입되어 있는 이메일입니다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라는 문구를 표시한다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07144807"/>
                  </a:ext>
                </a:extLst>
              </a:tr>
              <a:tr h="441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이메일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유효성 검사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이메일 입력 후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인증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버튼을 누를 때 </a:t>
                      </a:r>
                      <a:r>
                        <a:rPr lang="en-US" altLang="ko-KR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에 저장되어 있지 않은 이메일이면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해당 이메일로 링크를 전송했습니다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링크를 클릭하여 회원가입을 완료해 주세요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라는 문구를 표시한다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665188153"/>
                  </a:ext>
                </a:extLst>
              </a:tr>
              <a:tr h="658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비밀번호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유효성 검사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비밀번호는 영어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숫자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특수기호만을</a:t>
                      </a:r>
                      <a:r>
                        <a:rPr lang="ko-KR" altLang="en-US" sz="800" u="none" strike="noStrike" dirty="0">
                          <a:effectLst/>
                        </a:rPr>
                        <a:t> 포함한 최소 </a:t>
                      </a:r>
                      <a:r>
                        <a:rPr lang="en-US" altLang="ko-KR" sz="800" u="none" strike="noStrike" dirty="0">
                          <a:effectLst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</a:rPr>
                        <a:t>자 이상을 입력해야 처리되도록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최소 하나의 문자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하나의 숫자 및 하나의 특수 문자를 포함</a:t>
                      </a:r>
                      <a:r>
                        <a:rPr lang="en-US" altLang="ko-KR" sz="800" u="none" strike="noStrike" dirty="0">
                          <a:effectLst/>
                        </a:rPr>
                        <a:t>). </a:t>
                      </a:r>
                      <a:r>
                        <a:rPr lang="ko-KR" altLang="en-US" sz="800" u="none" strike="noStrike" dirty="0">
                          <a:effectLst/>
                        </a:rPr>
                        <a:t>유효하지 않은 문자를 입력하거나 </a:t>
                      </a:r>
                      <a:r>
                        <a:rPr lang="en-US" altLang="ko-KR" sz="800" u="none" strike="noStrike" dirty="0">
                          <a:effectLst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</a:rPr>
                        <a:t>자 미만을 입력할 경우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입력창</a:t>
                      </a:r>
                      <a:r>
                        <a:rPr lang="ko-KR" altLang="en-US" sz="800" u="none" strike="noStrike" dirty="0">
                          <a:effectLst/>
                        </a:rPr>
                        <a:t> 아래 알림 문구를 띄운다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217251743"/>
                  </a:ext>
                </a:extLst>
              </a:tr>
              <a:tr h="223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회원가입을 완료하면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로그인창으로</a:t>
                      </a:r>
                      <a:r>
                        <a:rPr lang="ko-KR" altLang="en-US" sz="800" u="none" strike="noStrike" dirty="0">
                          <a:effectLst/>
                        </a:rPr>
                        <a:t> 이동하게 처리한다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387349963"/>
                  </a:ext>
                </a:extLst>
              </a:tr>
              <a:tr h="137082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2759786369"/>
                  </a:ext>
                </a:extLst>
              </a:tr>
              <a:tr h="24430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</a:t>
                      </a:r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저장된 세션이 없을 경우 웰컴페이지에 접근했을 때 로그인 입력창이 보여지게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3616970327"/>
                  </a:ext>
                </a:extLst>
              </a:tr>
              <a:tr h="332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성공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이메일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비밀번호를 입력하고 로그인 버튼을 누를 때 멤버 테이블에 저장되어 있는 이메일이면 로그인 성공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4070947618"/>
                  </a:ext>
                </a:extLst>
              </a:tr>
              <a:tr h="223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로그인 성공 시 나의 업무</a:t>
                      </a:r>
                      <a:r>
                        <a:rPr lang="en-US" altLang="ko-KR" sz="800" u="none" strike="noStrike">
                          <a:effectLst/>
                        </a:rPr>
                        <a:t>&gt;To Do List </a:t>
                      </a:r>
                      <a:r>
                        <a:rPr lang="ko-KR" altLang="en-US" sz="800" u="none" strike="noStrike">
                          <a:effectLst/>
                        </a:rPr>
                        <a:t>페이지로 이동한다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2592598158"/>
                  </a:ext>
                </a:extLst>
              </a:tr>
              <a:tr h="1560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소셜 로그인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2899130279"/>
                  </a:ext>
                </a:extLst>
              </a:tr>
              <a:tr h="332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실패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비회원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이메일을 입력하고 로그인 버튼을 누를 때 </a:t>
                      </a:r>
                      <a:r>
                        <a:rPr lang="en-US" altLang="ko-KR" sz="800" u="none" strike="noStrike">
                          <a:effectLst/>
                        </a:rPr>
                        <a:t>DB</a:t>
                      </a:r>
                      <a:r>
                        <a:rPr lang="ko-KR" altLang="en-US" sz="800" u="none" strike="noStrike">
                          <a:effectLst/>
                        </a:rPr>
                        <a:t>에 저장되어 있지 않은 이메일이면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이메일이나 비밀번호 오류입니다</a:t>
                      </a:r>
                      <a:r>
                        <a:rPr lang="en-US" altLang="ko-KR" sz="800" u="none" strike="noStrike">
                          <a:effectLst/>
                        </a:rPr>
                        <a:t>.'</a:t>
                      </a:r>
                      <a:r>
                        <a:rPr lang="ko-KR" altLang="en-US" sz="800" u="none" strike="noStrike">
                          <a:effectLst/>
                        </a:rPr>
                        <a:t>라는 문구를 보여준다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663579301"/>
                  </a:ext>
                </a:extLst>
              </a:tr>
              <a:tr h="251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로그인 실패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비회원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비밀번호 오류일 시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이메일이나 비밀번호 오류입니다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.'</a:t>
                      </a:r>
                      <a:r>
                        <a:rPr lang="ko-KR" altLang="en-US" sz="800" u="none" strike="noStrike" dirty="0">
                          <a:effectLst/>
                        </a:rPr>
                        <a:t>라는 문구를 보여준다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86" marR="6786" marT="6786" marB="0" anchor="ctr"/>
                </a:tc>
                <a:extLst>
                  <a:ext uri="{0D108BD9-81ED-4DB2-BD59-A6C34878D82A}">
                    <a16:rowId xmlns:a16="http://schemas.microsoft.com/office/drawing/2014/main" val="1367416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27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34136" y="0"/>
            <a:ext cx="4661840" cy="6858000"/>
          </a:xfrm>
          <a:prstGeom prst="rect">
            <a:avLst/>
          </a:prstGeom>
          <a:solidFill>
            <a:srgbClr val="2B4C9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FF543A-44DE-4189-8A7B-5571A40F6D5D}"/>
              </a:ext>
            </a:extLst>
          </p:cNvPr>
          <p:cNvGrpSpPr/>
          <p:nvPr/>
        </p:nvGrpSpPr>
        <p:grpSpPr>
          <a:xfrm>
            <a:off x="6102987" y="396785"/>
            <a:ext cx="5637267" cy="1347669"/>
            <a:chOff x="6102987" y="396785"/>
            <a:chExt cx="5637267" cy="13476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B75C5-9BDB-4B5F-AB3F-CB12A702F1F8}"/>
                </a:ext>
              </a:extLst>
            </p:cNvPr>
            <p:cNvSpPr txBox="1"/>
            <p:nvPr/>
          </p:nvSpPr>
          <p:spPr>
            <a:xfrm>
              <a:off x="7078414" y="913457"/>
              <a:ext cx="4661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주제 선정 동기 및 기획 의도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 환경 및 사용 기술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팀 소개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프로젝트 타임라인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7060836" y="457737"/>
              <a:ext cx="466184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프로젝트 개요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987" y="39678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5FB9A7-4DCC-4928-B41A-39D587BC2F4A}"/>
              </a:ext>
            </a:extLst>
          </p:cNvPr>
          <p:cNvGrpSpPr/>
          <p:nvPr/>
        </p:nvGrpSpPr>
        <p:grpSpPr>
          <a:xfrm>
            <a:off x="6102987" y="1930334"/>
            <a:ext cx="5637267" cy="1902271"/>
            <a:chOff x="6102987" y="1691373"/>
            <a:chExt cx="5637267" cy="19022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7078414" y="2208649"/>
              <a:ext cx="466184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레이아웃 디자인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디자인 아이덴티티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DB </a:t>
              </a: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모델링 및 물리적 설계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테이블 명세서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기능 정의서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업무 흐름도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테스트 케이스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7060836" y="1752929"/>
              <a:ext cx="466184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프로젝트 소개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987" y="1691373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8A743EE-02D2-404F-A4AF-1D59A90A5DAE}"/>
              </a:ext>
            </a:extLst>
          </p:cNvPr>
          <p:cNvGrpSpPr/>
          <p:nvPr/>
        </p:nvGrpSpPr>
        <p:grpSpPr>
          <a:xfrm>
            <a:off x="6102987" y="4018485"/>
            <a:ext cx="5619689" cy="584775"/>
            <a:chOff x="6102987" y="2986565"/>
            <a:chExt cx="5619689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7060836" y="3048121"/>
              <a:ext cx="466184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주요 컨텐츠 및 기술 소개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987" y="2986565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2D4F57-00D7-4288-B657-61020233FA34}"/>
              </a:ext>
            </a:extLst>
          </p:cNvPr>
          <p:cNvGrpSpPr/>
          <p:nvPr/>
        </p:nvGrpSpPr>
        <p:grpSpPr>
          <a:xfrm>
            <a:off x="6102987" y="4789140"/>
            <a:ext cx="5619689" cy="584775"/>
            <a:chOff x="6102987" y="4287622"/>
            <a:chExt cx="5619689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7060836" y="4343312"/>
              <a:ext cx="466184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프로젝트 시연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987" y="4287622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61284" y="1079861"/>
            <a:ext cx="30409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1CFEC9-16D4-4672-A97F-F251A7E06769}"/>
              </a:ext>
            </a:extLst>
          </p:cNvPr>
          <p:cNvGrpSpPr/>
          <p:nvPr/>
        </p:nvGrpSpPr>
        <p:grpSpPr>
          <a:xfrm>
            <a:off x="6102987" y="5559795"/>
            <a:ext cx="5637267" cy="984363"/>
            <a:chOff x="6102987" y="4276334"/>
            <a:chExt cx="5637267" cy="9843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CEFDCA-F42A-4F0B-B2BA-3E70B5200F23}"/>
                </a:ext>
              </a:extLst>
            </p:cNvPr>
            <p:cNvSpPr txBox="1"/>
            <p:nvPr/>
          </p:nvSpPr>
          <p:spPr>
            <a:xfrm>
              <a:off x="7078414" y="4799032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피드백 및 개선점</a:t>
              </a:r>
              <a:endPara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Q&amp;A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397C47-6356-4926-9DF1-460BD8B615E8}"/>
                </a:ext>
              </a:extLst>
            </p:cNvPr>
            <p:cNvSpPr txBox="1"/>
            <p:nvPr/>
          </p:nvSpPr>
          <p:spPr>
            <a:xfrm>
              <a:off x="7060836" y="4343312"/>
              <a:ext cx="4661840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프로젝트 후기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E68D46-6317-4F66-ADB2-2A7F8CB7D3E9}"/>
                </a:ext>
              </a:extLst>
            </p:cNvPr>
            <p:cNvSpPr txBox="1"/>
            <p:nvPr/>
          </p:nvSpPr>
          <p:spPr>
            <a:xfrm>
              <a:off x="6102987" y="4276334"/>
              <a:ext cx="981106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F1C44B-C79D-4F34-BD2E-8BF3BD900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71F062-6773-4B5D-A9BA-5C4FA8E7B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87351"/>
              </p:ext>
            </p:extLst>
          </p:nvPr>
        </p:nvGraphicFramePr>
        <p:xfrm>
          <a:off x="666381" y="1489515"/>
          <a:ext cx="5067481" cy="4738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0001">
                  <a:extLst>
                    <a:ext uri="{9D8B030D-6E8A-4147-A177-3AD203B41FA5}">
                      <a16:colId xmlns:a16="http://schemas.microsoft.com/office/drawing/2014/main" val="1686735761"/>
                    </a:ext>
                  </a:extLst>
                </a:gridCol>
                <a:gridCol w="462651">
                  <a:extLst>
                    <a:ext uri="{9D8B030D-6E8A-4147-A177-3AD203B41FA5}">
                      <a16:colId xmlns:a16="http://schemas.microsoft.com/office/drawing/2014/main" val="594778994"/>
                    </a:ext>
                  </a:extLst>
                </a:gridCol>
                <a:gridCol w="481447">
                  <a:extLst>
                    <a:ext uri="{9D8B030D-6E8A-4147-A177-3AD203B41FA5}">
                      <a16:colId xmlns:a16="http://schemas.microsoft.com/office/drawing/2014/main" val="1700133315"/>
                    </a:ext>
                  </a:extLst>
                </a:gridCol>
                <a:gridCol w="518058">
                  <a:extLst>
                    <a:ext uri="{9D8B030D-6E8A-4147-A177-3AD203B41FA5}">
                      <a16:colId xmlns:a16="http://schemas.microsoft.com/office/drawing/2014/main" val="3906848326"/>
                    </a:ext>
                  </a:extLst>
                </a:gridCol>
                <a:gridCol w="3125324">
                  <a:extLst>
                    <a:ext uri="{9D8B030D-6E8A-4147-A177-3AD203B41FA5}">
                      <a16:colId xmlns:a16="http://schemas.microsoft.com/office/drawing/2014/main" val="1940154022"/>
                    </a:ext>
                  </a:extLst>
                </a:gridCol>
              </a:tblGrid>
              <a:tr h="27838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Common Header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left side bar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현재 프로젝트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최상단에는 프로젝트의 첫 글자가 표현되어 현재 프로젝트를 식별할 수 있게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1996273529"/>
                  </a:ext>
                </a:extLst>
              </a:tr>
              <a:tr h="68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네비게이션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차례대로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나의 업무</a:t>
                      </a:r>
                      <a:r>
                        <a:rPr lang="en-US" altLang="ko-KR" sz="800" u="none" strike="noStrike">
                          <a:effectLst/>
                        </a:rPr>
                        <a:t>', '</a:t>
                      </a:r>
                      <a:r>
                        <a:rPr lang="ko-KR" altLang="en-US" sz="800" u="none" strike="noStrike">
                          <a:effectLst/>
                        </a:rPr>
                        <a:t>프로젝트</a:t>
                      </a:r>
                      <a:r>
                        <a:rPr lang="en-US" altLang="ko-KR" sz="800" u="none" strike="noStrike">
                          <a:effectLst/>
                        </a:rPr>
                        <a:t>', '</a:t>
                      </a:r>
                      <a:r>
                        <a:rPr lang="ko-KR" altLang="en-US" sz="800" u="none" strike="noStrike">
                          <a:effectLst/>
                        </a:rPr>
                        <a:t>마일스톤</a:t>
                      </a:r>
                      <a:r>
                        <a:rPr lang="en-US" altLang="ko-KR" sz="800" u="none" strike="noStrike">
                          <a:effectLst/>
                        </a:rPr>
                        <a:t>', '</a:t>
                      </a:r>
                      <a:r>
                        <a:rPr lang="ko-KR" altLang="en-US" sz="800" u="none" strike="noStrike">
                          <a:effectLst/>
                        </a:rPr>
                        <a:t>업무</a:t>
                      </a:r>
                      <a:r>
                        <a:rPr lang="en-US" altLang="ko-KR" sz="800" u="none" strike="noStrike">
                          <a:effectLst/>
                        </a:rPr>
                        <a:t>' </a:t>
                      </a:r>
                      <a:r>
                        <a:rPr lang="ko-KR" altLang="en-US" sz="800" u="none" strike="noStrike">
                          <a:effectLst/>
                        </a:rPr>
                        <a:t>페이지로 이동할 수 있는 아이콘이 존재한다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현재 페이지의 위치에 따라 해당 아이콘에 하이라이트가 되어 현재 어떤 페이지를 보고 있는지 사용자가 직관적으로 알 수 있다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아이콘에 마우스오버시 사이드바는 펼침 상태가 되며 클릭하여 해당 페이지로 이동할 수 있다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3716681201"/>
                  </a:ext>
                </a:extLst>
              </a:tr>
              <a:tr h="199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네비게이션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멤버 전체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나의 업무 탭을 누르면 </a:t>
                      </a:r>
                      <a:r>
                        <a:rPr lang="en-US" altLang="ko-KR" sz="800" u="none" strike="noStrike">
                          <a:effectLst/>
                        </a:rPr>
                        <a:t>To do List </a:t>
                      </a:r>
                      <a:r>
                        <a:rPr lang="ko-KR" altLang="en-US" sz="800" u="none" strike="noStrike">
                          <a:effectLst/>
                        </a:rPr>
                        <a:t>페이지로 이동한다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18879038"/>
                  </a:ext>
                </a:extLst>
              </a:tr>
              <a:tr h="199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네비게이션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 탭을 누르면 프로젝트의 캘린더 페이지로 이동한다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3800966827"/>
                  </a:ext>
                </a:extLst>
              </a:tr>
              <a:tr h="199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네비게이션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마일스톤 탭을 누르면 마일스톤 리스트 화면으로 이동한다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258077527"/>
                  </a:ext>
                </a:extLst>
              </a:tr>
              <a:tr h="1997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네비게이션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업무 탭을 누르면 업무 리스트 화면으로 이동한다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4163370058"/>
                  </a:ext>
                </a:extLst>
              </a:tr>
              <a:tr h="296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멤버 보기 탭을 누르면 모달 창을 띄워 현재 해당 프로젝트에 구성되어 있는 멤버들을 확인 할 수 있도록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2621788453"/>
                  </a:ext>
                </a:extLst>
              </a:tr>
              <a:tr h="393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보기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더보기 기능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멤버 보기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모달창에서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사용자가 관리자일 경우 각 멤버들 버튼의 오른쪽에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더보기</a:t>
                      </a:r>
                      <a:r>
                        <a:rPr lang="ko-KR" altLang="en-US" sz="800" u="none" strike="noStrike" dirty="0">
                          <a:effectLst/>
                        </a:rPr>
                        <a:t> 버튼을 클릭하면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프로젝트에서 제외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와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관리자 권한을 이관</a:t>
                      </a:r>
                      <a:r>
                        <a:rPr lang="en-US" altLang="ko-KR" sz="800" u="none" strike="noStrike" dirty="0">
                          <a:effectLst/>
                        </a:rPr>
                        <a:t>' or '</a:t>
                      </a:r>
                      <a:r>
                        <a:rPr lang="ko-KR" altLang="en-US" sz="800" u="none" strike="noStrike" dirty="0">
                          <a:effectLst/>
                        </a:rPr>
                        <a:t>부여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할 수 있는 버튼이 구현되게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575326975"/>
                  </a:ext>
                </a:extLst>
              </a:tr>
              <a:tr h="393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보기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프로젝트 초대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멤버 보기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모달창에서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사용자가 관리자일 경우 초대할 이메일 </a:t>
                      </a:r>
                      <a:r>
                        <a:rPr lang="en-US" altLang="ko-KR" sz="800" u="none" strike="noStrike" dirty="0">
                          <a:effectLst/>
                        </a:rPr>
                        <a:t>input </a:t>
                      </a:r>
                      <a:r>
                        <a:rPr lang="ko-KR" altLang="en-US" sz="800" u="none" strike="noStrike" dirty="0">
                          <a:effectLst/>
                        </a:rPr>
                        <a:t>칸과 초대 버튼을 구현한다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유효한 이메일일 경우에만 초대 버튼을 활성화 시킨다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2426874476"/>
                  </a:ext>
                </a:extLst>
              </a:tr>
              <a:tr h="1071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보기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프로젝트 초대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멤버 보기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모달창에서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이메일을 입력한 후 초대 버튼을 누르면 입력된 이메일 계정으로 초대 링크가 전송되어 받은 이메일에서 링크를 누르면 참여 권한을 부여하여 프로젝트에 자동 참여할 수 있게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1. </a:t>
                      </a:r>
                      <a:r>
                        <a:rPr lang="ko-KR" altLang="en-US" sz="800" u="none" strike="noStrike" dirty="0">
                          <a:effectLst/>
                        </a:rPr>
                        <a:t>비회원일 경우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회원가입 진행 이후 로그인하면 프로젝트 리스트에 초대받은 프로젝트가 추가되어 있음을 확인할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2. </a:t>
                      </a:r>
                      <a:r>
                        <a:rPr lang="ko-KR" altLang="en-US" sz="800" u="none" strike="noStrike" dirty="0">
                          <a:effectLst/>
                        </a:rPr>
                        <a:t>회원인 경우 </a:t>
                      </a:r>
                      <a:r>
                        <a:rPr lang="en-US" altLang="ko-KR" sz="800" u="none" strike="noStrike" dirty="0">
                          <a:effectLst/>
                        </a:rPr>
                        <a:t>- </a:t>
                      </a:r>
                      <a:r>
                        <a:rPr lang="ko-KR" altLang="en-US" sz="800" u="none" strike="noStrike" dirty="0">
                          <a:effectLst/>
                        </a:rPr>
                        <a:t>로그인 진행 이후 프로젝트 리스트에 초대받은 프로젝트가 추가되어 있음을 확인할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2154543720"/>
                  </a:ext>
                </a:extLst>
              </a:tr>
              <a:tr h="217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마이페이지 버튼을 누르면 해당 유저의 정보와 로그아웃 버튼을 나타낸다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3556414689"/>
                  </a:ext>
                </a:extLst>
              </a:tr>
              <a:tr h="217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마이페이지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멤버 전체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로그아웃 버튼을 누르면 저장된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세션값을</a:t>
                      </a:r>
                      <a:r>
                        <a:rPr lang="ko-KR" altLang="en-US" sz="800" u="none" strike="noStrike" dirty="0">
                          <a:effectLst/>
                        </a:rPr>
                        <a:t> 삭제하고 로그인 페이지로 이동된다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2" marR="6052" marT="6052" marB="0" anchor="ctr"/>
                </a:tc>
                <a:extLst>
                  <a:ext uri="{0D108BD9-81ED-4DB2-BD59-A6C34878D82A}">
                    <a16:rowId xmlns:a16="http://schemas.microsoft.com/office/drawing/2014/main" val="333252275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900E205-AC92-46D6-B226-6D6C89912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693810"/>
              </p:ext>
            </p:extLst>
          </p:nvPr>
        </p:nvGraphicFramePr>
        <p:xfrm>
          <a:off x="6096000" y="1839562"/>
          <a:ext cx="5429061" cy="43879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9552">
                  <a:extLst>
                    <a:ext uri="{9D8B030D-6E8A-4147-A177-3AD203B41FA5}">
                      <a16:colId xmlns:a16="http://schemas.microsoft.com/office/drawing/2014/main" val="2308725186"/>
                    </a:ext>
                  </a:extLst>
                </a:gridCol>
                <a:gridCol w="452580">
                  <a:extLst>
                    <a:ext uri="{9D8B030D-6E8A-4147-A177-3AD203B41FA5}">
                      <a16:colId xmlns:a16="http://schemas.microsoft.com/office/drawing/2014/main" val="1415440074"/>
                    </a:ext>
                  </a:extLst>
                </a:gridCol>
                <a:gridCol w="731634">
                  <a:extLst>
                    <a:ext uri="{9D8B030D-6E8A-4147-A177-3AD203B41FA5}">
                      <a16:colId xmlns:a16="http://schemas.microsoft.com/office/drawing/2014/main" val="1075556899"/>
                    </a:ext>
                  </a:extLst>
                </a:gridCol>
                <a:gridCol w="470781">
                  <a:extLst>
                    <a:ext uri="{9D8B030D-6E8A-4147-A177-3AD203B41FA5}">
                      <a16:colId xmlns:a16="http://schemas.microsoft.com/office/drawing/2014/main" val="1414927013"/>
                    </a:ext>
                  </a:extLst>
                </a:gridCol>
                <a:gridCol w="3304514">
                  <a:extLst>
                    <a:ext uri="{9D8B030D-6E8A-4147-A177-3AD203B41FA5}">
                      <a16:colId xmlns:a16="http://schemas.microsoft.com/office/drawing/2014/main" val="1393844516"/>
                    </a:ext>
                  </a:extLst>
                </a:gridCol>
              </a:tblGrid>
              <a:tr h="5742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Common Header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Header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&gt;</a:t>
                      </a:r>
                      <a:r>
                        <a:rPr lang="ko-KR" altLang="en-US" sz="800" u="none" strike="noStrike" dirty="0">
                          <a:effectLst/>
                        </a:rPr>
                        <a:t>공통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현재 위치한 페이지에 따라 상단에 드롭다운 메뉴가 보여진다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1. depth_1 : </a:t>
                      </a:r>
                      <a:r>
                        <a:rPr lang="ko-KR" altLang="en-US" sz="800" u="none" strike="noStrike">
                          <a:effectLst/>
                        </a:rPr>
                        <a:t>나의 업무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프로젝트 </a:t>
                      </a:r>
                      <a:r>
                        <a:rPr lang="en-US" altLang="ko-KR" sz="800" u="none" strike="noStrike">
                          <a:effectLst/>
                        </a:rPr>
                        <a:t>- </a:t>
                      </a:r>
                      <a:r>
                        <a:rPr lang="ko-KR" altLang="en-US" sz="800" u="none" strike="noStrike">
                          <a:effectLst/>
                        </a:rPr>
                        <a:t>프로젝트 선택 이동 드롭다운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2. depth_2 : </a:t>
                      </a:r>
                      <a:r>
                        <a:rPr lang="ko-KR" altLang="en-US" sz="800" u="none" strike="noStrike">
                          <a:effectLst/>
                        </a:rPr>
                        <a:t>마일스톤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업무 </a:t>
                      </a:r>
                      <a:r>
                        <a:rPr lang="en-US" altLang="ko-KR" sz="800" u="none" strike="noStrike">
                          <a:effectLst/>
                        </a:rPr>
                        <a:t>- </a:t>
                      </a:r>
                      <a:r>
                        <a:rPr lang="ko-KR" altLang="en-US" sz="800" u="none" strike="noStrike">
                          <a:effectLst/>
                        </a:rPr>
                        <a:t>마일스톤 선택 이동 드롭다운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706970091"/>
                  </a:ext>
                </a:extLst>
              </a:tr>
              <a:tr h="66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프로젝트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depth_1 : default </a:t>
                      </a:r>
                      <a:r>
                        <a:rPr lang="ko-KR" altLang="en-US" sz="800" u="none" strike="noStrike">
                          <a:effectLst/>
                        </a:rPr>
                        <a:t>값은 현재 입장한 프로젝트의 이름이며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드랍다운 메뉴를 클릭하면 프로젝트 리스트가 펼쳐지면서 선택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이동할 수 있어야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1. </a:t>
                      </a:r>
                      <a:r>
                        <a:rPr lang="ko-KR" altLang="en-US" sz="800" u="none" strike="noStrike">
                          <a:effectLst/>
                        </a:rPr>
                        <a:t>현재 진행중인 프로젝트일 경우 </a:t>
                      </a:r>
                      <a:r>
                        <a:rPr lang="en-US" altLang="ko-KR" sz="800" u="none" strike="noStrike">
                          <a:effectLst/>
                        </a:rPr>
                        <a:t>:  </a:t>
                      </a:r>
                      <a:r>
                        <a:rPr lang="ko-KR" altLang="en-US" sz="800" u="none" strike="noStrike">
                          <a:effectLst/>
                        </a:rPr>
                        <a:t>나의 업무</a:t>
                      </a:r>
                      <a:r>
                        <a:rPr lang="en-US" altLang="ko-KR" sz="800" u="none" strike="noStrike">
                          <a:effectLst/>
                        </a:rPr>
                        <a:t>&gt;To Do List </a:t>
                      </a:r>
                      <a:r>
                        <a:rPr lang="ko-KR" altLang="en-US" sz="800" u="none" strike="noStrike">
                          <a:effectLst/>
                        </a:rPr>
                        <a:t>페이지로 이동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2. </a:t>
                      </a:r>
                      <a:r>
                        <a:rPr lang="ko-KR" altLang="en-US" sz="800" u="none" strike="noStrike">
                          <a:effectLst/>
                        </a:rPr>
                        <a:t>마감된 프로젝트일 경우 </a:t>
                      </a:r>
                      <a:r>
                        <a:rPr lang="en-US" altLang="ko-KR" sz="800" u="none" strike="noStrike">
                          <a:effectLst/>
                        </a:rPr>
                        <a:t>: </a:t>
                      </a:r>
                      <a:r>
                        <a:rPr lang="ko-KR" altLang="en-US" sz="800" u="none" strike="noStrike">
                          <a:effectLst/>
                        </a:rPr>
                        <a:t>프로젝트</a:t>
                      </a: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캘린더 페이지로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619331375"/>
                  </a:ext>
                </a:extLst>
              </a:tr>
              <a:tr h="38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마일스톤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depth_2 : </a:t>
                      </a:r>
                      <a:r>
                        <a:rPr lang="ko-KR" altLang="en-US" sz="800" u="none" strike="noStrike">
                          <a:effectLst/>
                        </a:rPr>
                        <a:t>마일스톤 탭의 리스트보기에서는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선택된 마일스톤 없음</a:t>
                      </a:r>
                      <a:r>
                        <a:rPr lang="en-US" altLang="ko-KR" sz="800" u="none" strike="noStrike">
                          <a:effectLst/>
                        </a:rPr>
                        <a:t>' </a:t>
                      </a:r>
                      <a:r>
                        <a:rPr lang="ko-KR" altLang="en-US" sz="800" u="none" strike="noStrike">
                          <a:effectLst/>
                        </a:rPr>
                        <a:t>상태이며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클릭하면 해당 프로젝트에서 생성된 마일스톤 리스트가 펼쳐지면서 선택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이동할 수 있어야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183589928"/>
                  </a:ext>
                </a:extLst>
              </a:tr>
              <a:tr h="38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마일스톤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마일스톤 리스트 중 하나를 선택하면 선택된 마일스톤 상세보기로 이동할 수 있어야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209143106"/>
                  </a:ext>
                </a:extLst>
              </a:tr>
              <a:tr h="38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마일스톤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마일스톤 상세보기 페이지에서는 현재 위치한 마일스톤 이름이 보여지며 클릭하면 해당 프로젝트에서 생성된 다른 마일스톤 리스트가 펼쳐지면서 선택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이동할 수 있어야 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915554665"/>
                  </a:ext>
                </a:extLst>
              </a:tr>
              <a:tr h="290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업무 조회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depth_2 : </a:t>
                      </a:r>
                      <a:r>
                        <a:rPr lang="ko-KR" altLang="en-US" sz="800" u="none" strike="noStrike">
                          <a:effectLst/>
                        </a:rPr>
                        <a:t>업무 탭의 리스트보기에서는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선택된 마일스톤 없음</a:t>
                      </a:r>
                      <a:r>
                        <a:rPr lang="en-US" altLang="ko-KR" sz="800" u="none" strike="noStrike">
                          <a:effectLst/>
                        </a:rPr>
                        <a:t>' </a:t>
                      </a:r>
                      <a:r>
                        <a:rPr lang="ko-KR" altLang="en-US" sz="800" u="none" strike="noStrike">
                          <a:effectLst/>
                        </a:rPr>
                        <a:t>상태이며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클릭하면 해당 프로젝트에서 생성된 마일스톤 리스트가 펼쳐진다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4056520420"/>
                  </a:ext>
                </a:extLst>
              </a:tr>
              <a:tr h="290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드롭다운 메뉴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&gt;</a:t>
                      </a:r>
                      <a:r>
                        <a:rPr lang="ko-KR" altLang="en-US" sz="800" u="none" strike="noStrike">
                          <a:effectLst/>
                        </a:rPr>
                        <a:t>업무 조회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마일스톤 리스트 중 하나를 선택하면 선택된 마일스톤에 생성된 업무만 필터링되어 보여진다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188274289"/>
                  </a:ext>
                </a:extLst>
              </a:tr>
              <a:tr h="195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검색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검색 창에서 검색을 할 경우 관련 내용의 업무 내용이 검색 되어야 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001757192"/>
                  </a:ext>
                </a:extLst>
              </a:tr>
              <a:tr h="384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종모양 아이콘의 알림버튼을 누르면 알림 리스트가 펼쳐지며 가독성을 위해 한 줄까지 표현한다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하나의 알림이 한 줄에 다 표현이 되지 않으면 줄임표를 사용하여 표현한다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894372092"/>
                  </a:ext>
                </a:extLst>
              </a:tr>
              <a:tr h="290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표현된 알림에 마우스를 올려 놓으면 해당 라인에 하이라이트를 주며 오른쪽에 지울 수 있는 </a:t>
                      </a:r>
                      <a:r>
                        <a:rPr lang="en-US" altLang="ko-KR" sz="800" u="none" strike="noStrike">
                          <a:effectLst/>
                        </a:rPr>
                        <a:t>x</a:t>
                      </a:r>
                      <a:r>
                        <a:rPr lang="ko-KR" altLang="en-US" sz="800" u="none" strike="noStrike">
                          <a:effectLst/>
                        </a:rPr>
                        <a:t>버튼이 활성화된다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3907496"/>
                  </a:ext>
                </a:extLst>
              </a:tr>
              <a:tr h="2131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알림 리스트 창이 너무 많을 경우 스크롤바를 활용하여 전부 확인 할 수 있도록 표현한다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2504740219"/>
                  </a:ext>
                </a:extLst>
              </a:tr>
              <a:tr h="2900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알림 리스트에 변화가 있을 경우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알림버튼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종모양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에 </a:t>
                      </a:r>
                      <a:r>
                        <a:rPr lang="en-US" altLang="ko-KR" sz="800" u="none" strike="noStrike" dirty="0">
                          <a:effectLst/>
                        </a:rPr>
                        <a:t>new </a:t>
                      </a:r>
                      <a:r>
                        <a:rPr lang="ko-KR" altLang="en-US" sz="800" u="none" strike="noStrike" dirty="0">
                          <a:effectLst/>
                        </a:rPr>
                        <a:t>또는 빨간색 원으로 효과를 주어 표시한다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20" marR="5920" marT="5920" marB="0" anchor="ctr"/>
                </a:tc>
                <a:extLst>
                  <a:ext uri="{0D108BD9-81ED-4DB2-BD59-A6C34878D82A}">
                    <a16:rowId xmlns:a16="http://schemas.microsoft.com/office/drawing/2014/main" val="3604000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372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873C915-7CAB-4E5F-AECC-A58AB55C7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  <a:endParaRPr lang="en-US" altLang="ko-KR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518D91A-EE6C-4810-A6B8-B1B1FE1A8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241014"/>
              </p:ext>
            </p:extLst>
          </p:nvPr>
        </p:nvGraphicFramePr>
        <p:xfrm>
          <a:off x="473632" y="1535366"/>
          <a:ext cx="5086476" cy="44045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1392">
                  <a:extLst>
                    <a:ext uri="{9D8B030D-6E8A-4147-A177-3AD203B41FA5}">
                      <a16:colId xmlns:a16="http://schemas.microsoft.com/office/drawing/2014/main" val="19953067"/>
                    </a:ext>
                  </a:extLst>
                </a:gridCol>
                <a:gridCol w="550739">
                  <a:extLst>
                    <a:ext uri="{9D8B030D-6E8A-4147-A177-3AD203B41FA5}">
                      <a16:colId xmlns:a16="http://schemas.microsoft.com/office/drawing/2014/main" val="2137220723"/>
                    </a:ext>
                  </a:extLst>
                </a:gridCol>
                <a:gridCol w="573113">
                  <a:extLst>
                    <a:ext uri="{9D8B030D-6E8A-4147-A177-3AD203B41FA5}">
                      <a16:colId xmlns:a16="http://schemas.microsoft.com/office/drawing/2014/main" val="2703477990"/>
                    </a:ext>
                  </a:extLst>
                </a:gridCol>
                <a:gridCol w="638979">
                  <a:extLst>
                    <a:ext uri="{9D8B030D-6E8A-4147-A177-3AD203B41FA5}">
                      <a16:colId xmlns:a16="http://schemas.microsoft.com/office/drawing/2014/main" val="753852714"/>
                    </a:ext>
                  </a:extLst>
                </a:gridCol>
                <a:gridCol w="2752253">
                  <a:extLst>
                    <a:ext uri="{9D8B030D-6E8A-4147-A177-3AD203B41FA5}">
                      <a16:colId xmlns:a16="http://schemas.microsoft.com/office/drawing/2014/main" val="237358549"/>
                    </a:ext>
                  </a:extLst>
                </a:gridCol>
              </a:tblGrid>
              <a:tr h="353006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내 업무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 Do List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나의 업무 페이지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상단의 </a:t>
                      </a:r>
                      <a:r>
                        <a:rPr lang="en-US" altLang="ko-KR" sz="800" u="none" strike="noStrike" dirty="0">
                          <a:effectLst/>
                        </a:rPr>
                        <a:t>'To Do List' </a:t>
                      </a:r>
                      <a:r>
                        <a:rPr lang="ko-KR" altLang="en-US" sz="800" u="none" strike="noStrike" dirty="0">
                          <a:effectLst/>
                        </a:rPr>
                        <a:t>탭을 클릭하여 접근하며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나의 업무 페이지의 </a:t>
                      </a:r>
                      <a:r>
                        <a:rPr lang="en-US" altLang="ko-KR" sz="800" u="none" strike="noStrike" dirty="0">
                          <a:effectLst/>
                        </a:rPr>
                        <a:t>default </a:t>
                      </a:r>
                      <a:r>
                        <a:rPr lang="ko-KR" altLang="en-US" sz="800" u="none" strike="noStrike" dirty="0">
                          <a:effectLst/>
                        </a:rPr>
                        <a:t>페이지가 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3046674835"/>
                  </a:ext>
                </a:extLst>
              </a:tr>
              <a:tr h="25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To Do List</a:t>
                      </a:r>
                      <a:r>
                        <a:rPr lang="ko-KR" altLang="en-US" sz="800" u="none" strike="noStrike">
                          <a:effectLst/>
                        </a:rPr>
                        <a:t>는 </a:t>
                      </a:r>
                      <a:r>
                        <a:rPr lang="en-US" altLang="ko-KR" sz="800" u="none" strike="noStrike">
                          <a:effectLst/>
                        </a:rPr>
                        <a:t>Kanban Board </a:t>
                      </a:r>
                      <a:r>
                        <a:rPr lang="ko-KR" altLang="en-US" sz="800" u="none" strike="noStrike">
                          <a:effectLst/>
                        </a:rPr>
                        <a:t>형태로 제공되며 회원 개인이 편집할 수 있는 개인적인 공간이다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1712682838"/>
                  </a:ext>
                </a:extLst>
              </a:tr>
              <a:tr h="4682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column</a:t>
                      </a:r>
                      <a:r>
                        <a:rPr lang="ko-KR" altLang="en-US" sz="800" u="none" strike="noStrike">
                          <a:effectLst/>
                        </a:rPr>
                        <a:t>은 </a:t>
                      </a:r>
                      <a:r>
                        <a:rPr lang="en-US" altLang="ko-KR" sz="800" u="none" strike="noStrike">
                          <a:effectLst/>
                        </a:rPr>
                        <a:t>To do, In Progress, Done</a:t>
                      </a:r>
                      <a:r>
                        <a:rPr lang="ko-KR" altLang="en-US" sz="800" u="none" strike="noStrike">
                          <a:effectLst/>
                        </a:rPr>
                        <a:t>의 공간으로 구성되며</a:t>
                      </a:r>
                      <a:r>
                        <a:rPr lang="en-US" altLang="ko-KR" sz="800" u="none" strike="noStrike">
                          <a:effectLst/>
                        </a:rPr>
                        <a:t>, low</a:t>
                      </a:r>
                      <a:r>
                        <a:rPr lang="ko-KR" altLang="en-US" sz="800" u="none" strike="noStrike">
                          <a:effectLst/>
                        </a:rPr>
                        <a:t>를 구성하는 카드들은 </a:t>
                      </a:r>
                      <a:r>
                        <a:rPr lang="en-US" altLang="ko-KR" sz="800" u="none" strike="noStrike">
                          <a:effectLst/>
                        </a:rPr>
                        <a:t>Drag &amp; Drop</a:t>
                      </a:r>
                      <a:r>
                        <a:rPr lang="ko-KR" altLang="en-US" sz="800" u="none" strike="noStrike">
                          <a:effectLst/>
                        </a:rPr>
                        <a:t>을 통해 </a:t>
                      </a:r>
                      <a:r>
                        <a:rPr lang="en-US" altLang="ko-KR" sz="800" u="none" strike="noStrike">
                          <a:effectLst/>
                        </a:rPr>
                        <a:t>column</a:t>
                      </a:r>
                      <a:r>
                        <a:rPr lang="ko-KR" altLang="en-US" sz="800" u="none" strike="noStrike">
                          <a:effectLst/>
                        </a:rPr>
                        <a:t>을 자유롭게 이동할 수 있도록 구현한다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2935972469"/>
                  </a:ext>
                </a:extLst>
              </a:tr>
              <a:tr h="25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구조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각 컬럼의 제목 옆에는 해당 컬럼에 몇 개의 카드가 있는지 카운트하여 보여준다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4109851089"/>
                  </a:ext>
                </a:extLst>
              </a:tr>
              <a:tr h="25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카드 생성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각 컬럼 하단의 </a:t>
                      </a:r>
                      <a:r>
                        <a:rPr lang="en-US" altLang="ko-KR" sz="800" u="none" strike="noStrike">
                          <a:effectLst/>
                        </a:rPr>
                        <a:t>Plus </a:t>
                      </a:r>
                      <a:r>
                        <a:rPr lang="ko-KR" altLang="en-US" sz="800" u="none" strike="noStrike">
                          <a:effectLst/>
                        </a:rPr>
                        <a:t>버튼을 클릭하여 새 카드를 추가할 수 있으며 이는 </a:t>
                      </a:r>
                      <a:r>
                        <a:rPr lang="en-US" altLang="ko-KR" sz="800" u="none" strike="noStrike">
                          <a:effectLst/>
                        </a:rPr>
                        <a:t>'note' </a:t>
                      </a:r>
                      <a:r>
                        <a:rPr lang="ko-KR" altLang="en-US" sz="800" u="none" strike="noStrike">
                          <a:effectLst/>
                        </a:rPr>
                        <a:t>속성으로 구분된다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392155548"/>
                  </a:ext>
                </a:extLst>
              </a:tr>
              <a:tr h="583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카드 생성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업무 테이블과 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연동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카드 생성 시 업무 페이지에서 생성된 업무도 불러와 추가할 수 있다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이때 현재 진행 중인 업무만 노출되며 마감처리 된 업무는 불러올 수 없다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1394435997"/>
                  </a:ext>
                </a:extLst>
              </a:tr>
              <a:tr h="353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업무 테이블과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연동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u="none" strike="noStrike">
                          <a:effectLst/>
                        </a:rPr>
                        <a:t>To Do List</a:t>
                      </a:r>
                      <a:r>
                        <a:rPr lang="ko-KR" altLang="en-US" sz="800" u="none" strike="noStrike">
                          <a:effectLst/>
                        </a:rPr>
                        <a:t>로 불러온 업무는 업무 내용 조회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 </a:t>
                      </a:r>
                      <a:r>
                        <a:rPr lang="en-US" altLang="ko-KR" sz="800" u="none" strike="noStrike">
                          <a:effectLst/>
                        </a:rPr>
                        <a:t>To Do List</a:t>
                      </a:r>
                      <a:r>
                        <a:rPr lang="ko-KR" altLang="en-US" sz="800" u="none" strike="noStrike">
                          <a:effectLst/>
                        </a:rPr>
                        <a:t>에서 제외만 가능하고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기존 업무 테이블의 속성값에 영향을 주지 않게 제한한다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1904248703"/>
                  </a:ext>
                </a:extLst>
              </a:tr>
              <a:tr h="25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카드</a:t>
                      </a:r>
                      <a:r>
                        <a:rPr lang="en-US" altLang="ko-KR" sz="800" u="none" strike="noStrike">
                          <a:effectLst/>
                        </a:rPr>
                        <a:t>(note) </a:t>
                      </a:r>
                      <a:r>
                        <a:rPr lang="ko-KR" altLang="en-US" sz="800" u="none" strike="noStrike">
                          <a:effectLst/>
                        </a:rPr>
                        <a:t>내용 편집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카드의 우상단의 연필 아이콘을 클릭하여 해당 카드의 내용을 수정할 수 있다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291628250"/>
                  </a:ext>
                </a:extLst>
              </a:tr>
              <a:tr h="583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카드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카드의 우상단의 </a:t>
                      </a:r>
                      <a:r>
                        <a:rPr lang="en-US" altLang="ko-KR" sz="800" u="none" strike="noStrike">
                          <a:effectLst/>
                        </a:rPr>
                        <a:t>X </a:t>
                      </a:r>
                      <a:r>
                        <a:rPr lang="ko-KR" altLang="en-US" sz="800" u="none" strike="noStrike">
                          <a:effectLst/>
                        </a:rPr>
                        <a:t>아이콘을 클릭하여 해당 카드를 삭제할 수 있으며 경고창의 확인 버튼을 한 번 더 눌러야 삭제가 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불러온 업무의 경우 업무 테이블에 영향을 주지 않고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본인 </a:t>
                      </a:r>
                      <a:r>
                        <a:rPr lang="en-US" altLang="ko-KR" sz="800" u="none" strike="noStrike">
                          <a:effectLst/>
                        </a:rPr>
                        <a:t>To Do List</a:t>
                      </a:r>
                      <a:r>
                        <a:rPr lang="ko-KR" altLang="en-US" sz="800" u="none" strike="noStrike">
                          <a:effectLst/>
                        </a:rPr>
                        <a:t>에서만 제외된다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3146035095"/>
                  </a:ext>
                </a:extLst>
              </a:tr>
              <a:tr h="237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나의 업무 페이지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상단의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알림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을 클릭하여 접근할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987653099"/>
                  </a:ext>
                </a:extLst>
              </a:tr>
              <a:tr h="2593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마일스톤이 새로 생성되었을 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업무가 새로 생성되었을 때 알림을 받을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2762780021"/>
                  </a:ext>
                </a:extLst>
              </a:tr>
              <a:tr h="237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업무에 내가 담당자로 추가되었을 때 알림을 받을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60623148"/>
                  </a:ext>
                </a:extLst>
              </a:tr>
              <a:tr h="2377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멤버 전체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업무 코멘트에 내가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멘션되었을</a:t>
                      </a:r>
                      <a:r>
                        <a:rPr lang="ko-KR" altLang="en-US" sz="800" u="none" strike="noStrike" dirty="0">
                          <a:effectLst/>
                        </a:rPr>
                        <a:t> 때 알림을 받을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4" marR="7204" marT="7204" marB="0" anchor="ctr"/>
                </a:tc>
                <a:extLst>
                  <a:ext uri="{0D108BD9-81ED-4DB2-BD59-A6C34878D82A}">
                    <a16:rowId xmlns:a16="http://schemas.microsoft.com/office/drawing/2014/main" val="238767635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5E1362-5F3C-4BCD-AC21-73C8AAACC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291576"/>
              </p:ext>
            </p:extLst>
          </p:nvPr>
        </p:nvGraphicFramePr>
        <p:xfrm>
          <a:off x="5761123" y="809359"/>
          <a:ext cx="5957245" cy="59018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610">
                  <a:extLst>
                    <a:ext uri="{9D8B030D-6E8A-4147-A177-3AD203B41FA5}">
                      <a16:colId xmlns:a16="http://schemas.microsoft.com/office/drawing/2014/main" val="2274026131"/>
                    </a:ext>
                  </a:extLst>
                </a:gridCol>
                <a:gridCol w="597529">
                  <a:extLst>
                    <a:ext uri="{9D8B030D-6E8A-4147-A177-3AD203B41FA5}">
                      <a16:colId xmlns:a16="http://schemas.microsoft.com/office/drawing/2014/main" val="2532617582"/>
                    </a:ext>
                  </a:extLst>
                </a:gridCol>
                <a:gridCol w="588475">
                  <a:extLst>
                    <a:ext uri="{9D8B030D-6E8A-4147-A177-3AD203B41FA5}">
                      <a16:colId xmlns:a16="http://schemas.microsoft.com/office/drawing/2014/main" val="3914857761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3018936193"/>
                    </a:ext>
                  </a:extLst>
                </a:gridCol>
                <a:gridCol w="3372354">
                  <a:extLst>
                    <a:ext uri="{9D8B030D-6E8A-4147-A177-3AD203B41FA5}">
                      <a16:colId xmlns:a16="http://schemas.microsoft.com/office/drawing/2014/main" val="168076592"/>
                    </a:ext>
                  </a:extLst>
                </a:gridCol>
              </a:tblGrid>
              <a:tr h="71555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프로젝트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545" marR="80545" marT="40272" marB="40272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캘린더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545" marR="80545" marT="40272" marB="4027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 페이지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상단의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캘린더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를 클릭하여 접근하며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프로젝트 페이지의 </a:t>
                      </a:r>
                      <a:r>
                        <a:rPr lang="en-US" altLang="ko-KR" sz="800" u="none" strike="noStrike" dirty="0">
                          <a:effectLst/>
                        </a:rPr>
                        <a:t>default </a:t>
                      </a:r>
                      <a:r>
                        <a:rPr lang="ko-KR" altLang="en-US" sz="800" u="none" strike="noStrike" dirty="0">
                          <a:effectLst/>
                        </a:rPr>
                        <a:t>페이지가 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1943795520"/>
                  </a:ext>
                </a:extLst>
              </a:tr>
              <a:tr h="576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기본적으로 캘린더 </a:t>
                      </a:r>
                      <a:r>
                        <a:rPr lang="en-US" altLang="ko-KR" sz="800" u="none" strike="noStrike">
                          <a:effectLst/>
                        </a:rPr>
                        <a:t>API</a:t>
                      </a:r>
                      <a:r>
                        <a:rPr lang="ko-KR" altLang="en-US" sz="800" u="none" strike="noStrike">
                          <a:effectLst/>
                        </a:rPr>
                        <a:t>로 구현할 수 있는 기능을 최대한 활용한다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1. </a:t>
                      </a:r>
                      <a:r>
                        <a:rPr lang="ko-KR" altLang="en-US" sz="800" u="none" strike="noStrike">
                          <a:effectLst/>
                        </a:rPr>
                        <a:t>연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월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일 이동 기능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2. </a:t>
                      </a:r>
                      <a:r>
                        <a:rPr lang="ko-KR" altLang="en-US" sz="800" u="none" strike="noStrike">
                          <a:effectLst/>
                        </a:rPr>
                        <a:t>오늘 날짜 강조 표시</a:t>
                      </a:r>
                      <a:r>
                        <a:rPr lang="en-US" altLang="ko-KR" sz="800" u="none" strike="noStrike">
                          <a:effectLst/>
                        </a:rPr>
                        <a:t>, today </a:t>
                      </a:r>
                      <a:r>
                        <a:rPr lang="ko-KR" altLang="en-US" sz="800" u="none" strike="noStrike">
                          <a:effectLst/>
                        </a:rPr>
                        <a:t>누르면 오늘 날짜로 이동 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288226602"/>
                  </a:ext>
                </a:extLst>
              </a:tr>
              <a:tr h="256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멤버 전체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 단위에서 생성된 기간이 있는 업무가 해당 날짜에 자동으로 추가되며 조회가 가능하다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453994581"/>
                  </a:ext>
                </a:extLst>
              </a:tr>
              <a:tr h="348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업무 조회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업무 제목을 클릭하면 우측에서 업무 상세보기가 나타난다</a:t>
                      </a:r>
                      <a:r>
                        <a:rPr lang="en-US" altLang="ko-KR" sz="800" u="none" strike="noStrike">
                          <a:effectLst/>
                        </a:rPr>
                        <a:t>. </a:t>
                      </a:r>
                      <a:r>
                        <a:rPr lang="ko-KR" altLang="en-US" sz="800" u="none" strike="noStrike">
                          <a:effectLst/>
                        </a:rPr>
                        <a:t>조회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수정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삭제 등 업무 상세보기에서 가능한 모든 행위를 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4237202371"/>
                  </a:ext>
                </a:extLst>
              </a:tr>
              <a:tr h="234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업데이트 적용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시작일</a:t>
                      </a:r>
                      <a:r>
                        <a:rPr lang="en-US" altLang="ko-KR" sz="800" u="none" strike="noStrike">
                          <a:effectLst/>
                        </a:rPr>
                        <a:t>-</a:t>
                      </a:r>
                      <a:r>
                        <a:rPr lang="ko-KR" altLang="en-US" sz="800" u="none" strike="noStrike">
                          <a:effectLst/>
                        </a:rPr>
                        <a:t>종료일을 수정하면 그 즉시 캘린더에 반영되게 한다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439157775"/>
                  </a:ext>
                </a:extLst>
              </a:tr>
              <a:tr h="348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이벤트 추가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캘린더의 빈 곳을 클릭하면 날짜가 지정된 간단한 이벤트를 추가할 수 있으며 타임라인 기능과는 연동되지 않는다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750187251"/>
                  </a:ext>
                </a:extLst>
              </a:tr>
              <a:tr h="4624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이벤트 추가</a:t>
                      </a:r>
                      <a:br>
                        <a:rPr lang="ko-KR" altLang="en-US" sz="800" u="none" strike="noStrike">
                          <a:effectLst/>
                        </a:rPr>
                      </a:b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속성 정의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PM)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캘린더에서 추가할 수 있는 이벤트의 속성 값은 관리자만이 추가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수정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삭제가 가능하며 기본적으로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회의</a:t>
                      </a:r>
                      <a:r>
                        <a:rPr lang="en-US" altLang="ko-KR" sz="800" u="none" strike="noStrike" dirty="0">
                          <a:effectLst/>
                        </a:rPr>
                        <a:t>', '</a:t>
                      </a:r>
                      <a:r>
                        <a:rPr lang="ko-KR" altLang="en-US" sz="800" u="none" strike="noStrike" dirty="0">
                          <a:effectLst/>
                        </a:rPr>
                        <a:t>미팅</a:t>
                      </a:r>
                      <a:r>
                        <a:rPr lang="en-US" altLang="ko-KR" sz="800" u="none" strike="noStrike" dirty="0">
                          <a:effectLst/>
                        </a:rPr>
                        <a:t>', '</a:t>
                      </a:r>
                      <a:r>
                        <a:rPr lang="ko-KR" altLang="en-US" sz="800" u="none" strike="noStrike" dirty="0">
                          <a:effectLst/>
                        </a:rPr>
                        <a:t>출장</a:t>
                      </a:r>
                      <a:r>
                        <a:rPr lang="en-US" altLang="ko-KR" sz="800" u="none" strike="noStrike" dirty="0">
                          <a:effectLst/>
                        </a:rPr>
                        <a:t>', '</a:t>
                      </a:r>
                      <a:r>
                        <a:rPr lang="ko-KR" altLang="en-US" sz="800" u="none" strike="noStrike" dirty="0">
                          <a:effectLst/>
                        </a:rPr>
                        <a:t>휴가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등이 제공된다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567672573"/>
                  </a:ext>
                </a:extLst>
              </a:tr>
              <a:tr h="256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이벤트 수정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(PM),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작성자 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캘린더에서 추가된 이벤트는 클릭 후 수정이 가능하며 그 즉시 캘린더에 반영된다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573675175"/>
                  </a:ext>
                </a:extLst>
              </a:tr>
              <a:tr h="256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이벤트 삭제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관리자</a:t>
                      </a:r>
                      <a:r>
                        <a:rPr lang="en-US" altLang="ko-KR" sz="800" u="none" strike="noStrike">
                          <a:effectLst/>
                        </a:rPr>
                        <a:t>(PM),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작성자 본인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캘린더에서 추가된 이벤트를 삭제할 수 있다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036951871"/>
                  </a:ext>
                </a:extLst>
              </a:tr>
              <a:tr h="234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분석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545" marR="80545" marT="40272" marB="4027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페이지 이동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 페이지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상단의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분석</a:t>
                      </a:r>
                      <a:r>
                        <a:rPr lang="en-US" altLang="ko-KR" sz="800" u="none" strike="noStrike" dirty="0">
                          <a:effectLst/>
                        </a:rPr>
                        <a:t>' </a:t>
                      </a:r>
                      <a:r>
                        <a:rPr lang="ko-KR" altLang="en-US" sz="800" u="none" strike="noStrike" dirty="0">
                          <a:effectLst/>
                        </a:rPr>
                        <a:t>탭을 클릭하여 접근할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102013541"/>
                  </a:ext>
                </a:extLst>
              </a:tr>
              <a:tr h="234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기본적으로 구글차트 </a:t>
                      </a:r>
                      <a:r>
                        <a:rPr lang="en-US" altLang="ko-KR" sz="800" u="none" strike="noStrike">
                          <a:effectLst/>
                        </a:rPr>
                        <a:t>API</a:t>
                      </a:r>
                      <a:r>
                        <a:rPr lang="ko-KR" altLang="en-US" sz="800" u="none" strike="noStrike">
                          <a:effectLst/>
                        </a:rPr>
                        <a:t>로 구현할 수 있는 기능을 최대한 활용한다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938282155"/>
                  </a:ext>
                </a:extLst>
              </a:tr>
              <a:tr h="348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개요 항목에 프로젝트 이름과 시작</a:t>
                      </a:r>
                      <a:r>
                        <a:rPr lang="en-US" altLang="ko-KR" sz="800" u="none" strike="noStrike" dirty="0">
                          <a:effectLst/>
                        </a:rPr>
                        <a:t>-</a:t>
                      </a:r>
                      <a:r>
                        <a:rPr lang="ko-KR" altLang="en-US" sz="800" u="none" strike="noStrike" dirty="0">
                          <a:effectLst/>
                        </a:rPr>
                        <a:t>종료일 설정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경과일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남은 시간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완료된 업무 개수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남은 업무 개수를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수치화하여</a:t>
                      </a:r>
                      <a:r>
                        <a:rPr lang="ko-KR" altLang="en-US" sz="800" u="none" strike="noStrike" dirty="0">
                          <a:effectLst/>
                        </a:rPr>
                        <a:t> 표현해준다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658133611"/>
                  </a:ext>
                </a:extLst>
              </a:tr>
              <a:tr h="690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프로젝트의 시작일과 종료일은 이 곳에서 추가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수정이 가능하며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수정 시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경과일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과 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남은 시간</a:t>
                      </a:r>
                      <a:r>
                        <a:rPr lang="en-US" altLang="ko-KR" sz="800" u="none" strike="noStrike" dirty="0">
                          <a:effectLst/>
                        </a:rPr>
                        <a:t>'</a:t>
                      </a:r>
                      <a:r>
                        <a:rPr lang="ko-KR" altLang="en-US" sz="800" u="none" strike="noStrike" dirty="0">
                          <a:effectLst/>
                        </a:rPr>
                        <a:t>이 자동으로 계산되어 변경된다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단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프로젝트 종료일은 하위에 생성된 어떠한 업무의 종료일보다 앞선 시점으로 설정할 수 없으며 경고창으로 이를 알려준다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1261670767"/>
                  </a:ext>
                </a:extLst>
              </a:tr>
              <a:tr h="5762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 진행상황을 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1. (</a:t>
                      </a:r>
                      <a:r>
                        <a:rPr lang="ko-KR" altLang="en-US" sz="800" u="none" strike="noStrike" dirty="0">
                          <a:effectLst/>
                        </a:rPr>
                        <a:t>경과된 날 수</a:t>
                      </a:r>
                      <a:r>
                        <a:rPr lang="en-US" altLang="ko-KR" sz="800" u="none" strike="noStrike" dirty="0">
                          <a:effectLst/>
                        </a:rPr>
                        <a:t>) / (</a:t>
                      </a:r>
                      <a:r>
                        <a:rPr lang="ko-KR" altLang="en-US" sz="800" u="none" strike="noStrike" dirty="0">
                          <a:effectLst/>
                        </a:rPr>
                        <a:t>전체 기간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2. (</a:t>
                      </a:r>
                      <a:r>
                        <a:rPr lang="ko-KR" altLang="en-US" sz="800" u="none" strike="noStrike" dirty="0">
                          <a:effectLst/>
                        </a:rPr>
                        <a:t>완료된 업무 개수</a:t>
                      </a:r>
                      <a:r>
                        <a:rPr lang="en-US" altLang="ko-KR" sz="800" u="none" strike="noStrike" dirty="0">
                          <a:effectLst/>
                        </a:rPr>
                        <a:t>) / (</a:t>
                      </a:r>
                      <a:r>
                        <a:rPr lang="ko-KR" altLang="en-US" sz="800" u="none" strike="noStrike" dirty="0">
                          <a:effectLst/>
                        </a:rPr>
                        <a:t>전체 업무 개수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두 개의 정보를 토대로 </a:t>
                      </a:r>
                      <a:r>
                        <a:rPr lang="en-US" altLang="ko-KR" sz="800" u="none" strike="noStrike" dirty="0">
                          <a:effectLst/>
                        </a:rPr>
                        <a:t>bar </a:t>
                      </a:r>
                      <a:r>
                        <a:rPr lang="ko-KR" altLang="en-US" sz="800" u="none" strike="noStrike" dirty="0">
                          <a:effectLst/>
                        </a:rPr>
                        <a:t>형식의 차트로 보여준다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512663769"/>
                  </a:ext>
                </a:extLst>
              </a:tr>
              <a:tr h="1565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그 밖의 차트 기능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084029257"/>
                  </a:ext>
                </a:extLst>
              </a:tr>
              <a:tr h="234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파일보관함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545" marR="80545" marT="40272" marB="4027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</a:rPr>
                        <a:t>프로젝트 페이지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상단의 </a:t>
                      </a:r>
                      <a:r>
                        <a:rPr lang="en-US" altLang="ko-KR" sz="800" u="none" strike="noStrike">
                          <a:effectLst/>
                        </a:rPr>
                        <a:t>'</a:t>
                      </a:r>
                      <a:r>
                        <a:rPr lang="ko-KR" altLang="en-US" sz="800" u="none" strike="noStrike">
                          <a:effectLst/>
                        </a:rPr>
                        <a:t>파일보관함</a:t>
                      </a:r>
                      <a:r>
                        <a:rPr lang="en-US" altLang="ko-KR" sz="800" u="none" strike="noStrike">
                          <a:effectLst/>
                        </a:rPr>
                        <a:t>' </a:t>
                      </a:r>
                      <a:r>
                        <a:rPr lang="ko-KR" altLang="en-US" sz="800" u="none" strike="noStrike">
                          <a:effectLst/>
                        </a:rPr>
                        <a:t>탭을 클릭하여 접근할 수 있다</a:t>
                      </a:r>
                      <a:r>
                        <a:rPr lang="en-US" altLang="ko-KR" sz="800" u="none" strike="noStrike">
                          <a:effectLst/>
                        </a:rPr>
                        <a:t>.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376799245"/>
                  </a:ext>
                </a:extLst>
              </a:tr>
              <a:tr h="256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기능 설명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멤버 전체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</a:rPr>
                        <a:t>프로젝트 하위의 모든 서비스에서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업로드된</a:t>
                      </a:r>
                      <a:r>
                        <a:rPr lang="ko-KR" altLang="en-US" sz="800" u="none" strike="noStrike" dirty="0">
                          <a:effectLst/>
                        </a:rPr>
                        <a:t> 파일을 조회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다운로드 할 수 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053091441"/>
                  </a:ext>
                </a:extLst>
              </a:tr>
              <a:tr h="1636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679023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10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0B22DC-D5F5-4B2A-9799-96573C8FA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369" y="85112"/>
            <a:ext cx="3717613" cy="724247"/>
          </a:xfrm>
        </p:spPr>
        <p:txBody>
          <a:bodyPr/>
          <a:lstStyle/>
          <a:p>
            <a:r>
              <a:rPr lang="ko-KR" altLang="en-US" dirty="0"/>
              <a:t>요구사항 정의서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720173-1D0F-4A96-BF60-2F59CDA3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427660"/>
              </p:ext>
            </p:extLst>
          </p:nvPr>
        </p:nvGraphicFramePr>
        <p:xfrm>
          <a:off x="481059" y="1645879"/>
          <a:ext cx="5874473" cy="43513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5357">
                  <a:extLst>
                    <a:ext uri="{9D8B030D-6E8A-4147-A177-3AD203B41FA5}">
                      <a16:colId xmlns:a16="http://schemas.microsoft.com/office/drawing/2014/main" val="3581598667"/>
                    </a:ext>
                  </a:extLst>
                </a:gridCol>
                <a:gridCol w="787651">
                  <a:extLst>
                    <a:ext uri="{9D8B030D-6E8A-4147-A177-3AD203B41FA5}">
                      <a16:colId xmlns:a16="http://schemas.microsoft.com/office/drawing/2014/main" val="996739730"/>
                    </a:ext>
                  </a:extLst>
                </a:gridCol>
                <a:gridCol w="660903">
                  <a:extLst>
                    <a:ext uri="{9D8B030D-6E8A-4147-A177-3AD203B41FA5}">
                      <a16:colId xmlns:a16="http://schemas.microsoft.com/office/drawing/2014/main" val="3479067410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2768121278"/>
                    </a:ext>
                  </a:extLst>
                </a:gridCol>
                <a:gridCol w="3195873">
                  <a:extLst>
                    <a:ext uri="{9D8B030D-6E8A-4147-A177-3AD203B41FA5}">
                      <a16:colId xmlns:a16="http://schemas.microsoft.com/office/drawing/2014/main" val="3644876166"/>
                    </a:ext>
                  </a:extLst>
                </a:gridCol>
              </a:tblGrid>
              <a:tr h="3055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마일스톤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마일스톤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페이지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깃발 모양의 아이콘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마일스톤 버튼을 클릭하여 접근할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23415749"/>
                  </a:ext>
                </a:extLst>
              </a:tr>
              <a:tr h="453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페이지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Header</a:t>
                      </a:r>
                      <a:r>
                        <a:rPr lang="ko-KR" altLang="en-US" sz="900" u="none" strike="noStrike">
                          <a:effectLst/>
                        </a:rPr>
                        <a:t>의 콤보박스는 </a:t>
                      </a:r>
                      <a:r>
                        <a:rPr lang="en-US" altLang="ko-KR" sz="900" u="none" strike="noStrike">
                          <a:effectLst/>
                        </a:rPr>
                        <a:t>'</a:t>
                      </a:r>
                      <a:r>
                        <a:rPr lang="ko-KR" altLang="en-US" sz="900" u="none" strike="noStrike">
                          <a:effectLst/>
                        </a:rPr>
                        <a:t>선택된 마일스톤 없음</a:t>
                      </a:r>
                      <a:r>
                        <a:rPr lang="en-US" altLang="ko-KR" sz="900" u="none" strike="noStrike">
                          <a:effectLst/>
                        </a:rPr>
                        <a:t>' </a:t>
                      </a:r>
                      <a:r>
                        <a:rPr lang="ko-KR" altLang="en-US" sz="900" u="none" strike="noStrike">
                          <a:effectLst/>
                        </a:rPr>
                        <a:t>상태이며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콤보박스를 클릭하여 해당 마일스톤 상세페이지에 접근할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1157692979"/>
                  </a:ext>
                </a:extLst>
              </a:tr>
              <a:tr h="1490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 설명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프로젝트에서 생성된 마일스톤 리스트가 가장 최근에 생성된 마일스톤부터 시간 순으로 보여지며 노출되는 속성은 다음과 같다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마일스톤명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시작</a:t>
                      </a: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종료 기간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마일스톤 설명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4. </a:t>
                      </a:r>
                      <a:r>
                        <a:rPr lang="ko-KR" altLang="en-US" sz="900" u="none" strike="noStrike" dirty="0">
                          <a:effectLst/>
                        </a:rPr>
                        <a:t>마일스톤 진척도를 한 눈에 볼 수 있는 </a:t>
                      </a:r>
                      <a:r>
                        <a:rPr lang="en-US" altLang="ko-KR" sz="900" u="none" strike="noStrike" dirty="0">
                          <a:effectLst/>
                        </a:rPr>
                        <a:t>bar </a:t>
                      </a:r>
                      <a:r>
                        <a:rPr lang="ko-KR" altLang="en-US" sz="900" u="none" strike="noStrike" dirty="0">
                          <a:effectLst/>
                        </a:rPr>
                        <a:t>형식의 차트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5. (</a:t>
                      </a:r>
                      <a:r>
                        <a:rPr lang="ko-KR" altLang="en-US" sz="900" u="none" strike="noStrike" dirty="0">
                          <a:effectLst/>
                        </a:rPr>
                        <a:t>마일스톤 진행률</a:t>
                      </a:r>
                      <a:r>
                        <a:rPr lang="en-US" altLang="ko-KR" sz="900" u="none" strike="noStrike" dirty="0">
                          <a:effectLst/>
                        </a:rPr>
                        <a:t>)=(</a:t>
                      </a:r>
                      <a:r>
                        <a:rPr lang="ko-KR" altLang="en-US" sz="900" u="none" strike="noStrike" dirty="0">
                          <a:effectLst/>
                        </a:rPr>
                        <a:t>마감된 업무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갯수</a:t>
                      </a:r>
                      <a:r>
                        <a:rPr lang="en-US" altLang="ko-KR" sz="900" u="none" strike="noStrike" dirty="0">
                          <a:effectLst/>
                        </a:rPr>
                        <a:t>)/(</a:t>
                      </a:r>
                      <a:r>
                        <a:rPr lang="ko-KR" altLang="en-US" sz="900" u="none" strike="noStrike" dirty="0">
                          <a:effectLst/>
                        </a:rPr>
                        <a:t>해당 마일스톤에 생성된 업무의 개수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1460455937"/>
                  </a:ext>
                </a:extLst>
              </a:tr>
              <a:tr h="453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마일스톤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만들기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새 마일스톤 만들기 버튼을 클릭하면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모달로</a:t>
                      </a:r>
                      <a:r>
                        <a:rPr lang="ko-KR" altLang="en-US" sz="900" u="none" strike="noStrike" dirty="0">
                          <a:effectLst/>
                        </a:rPr>
                        <a:t> 새 창이 뜨고 생성 즉시 리스트에 반영된다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관리자만이 마일스톤 생성이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2981823587"/>
                  </a:ext>
                </a:extLst>
              </a:tr>
              <a:tr h="1194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마일스톤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기본 셋팅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새 마일스톤 만들기에서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마일스톤명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시작</a:t>
                      </a: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종료 기간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설명을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입력받을</a:t>
                      </a:r>
                      <a:r>
                        <a:rPr lang="ko-KR" altLang="en-US" sz="900" u="none" strike="noStrike" dirty="0">
                          <a:effectLst/>
                        </a:rPr>
                        <a:t> 수 있다 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>
                          <a:effectLst/>
                        </a:rPr>
                        <a:t>이때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마일스톤명은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</a:rPr>
                        <a:t>N/N </a:t>
                      </a:r>
                      <a:r>
                        <a:rPr lang="ko-KR" altLang="en-US" sz="900" u="none" strike="noStrike" dirty="0">
                          <a:effectLst/>
                        </a:rPr>
                        <a:t>이다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시작</a:t>
                      </a: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종료 기간은 캘린더 아이콘을 클릭하여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셋팅할</a:t>
                      </a:r>
                      <a:r>
                        <a:rPr lang="ko-KR" altLang="en-US" sz="900" u="none" strike="noStrike" dirty="0">
                          <a:effectLst/>
                        </a:rPr>
                        <a:t>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각각의 마일스톤은 설정된 프로젝트 기간보다 앞서거나 넘을 수 없으며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마일스톤끼리는</a:t>
                      </a:r>
                      <a:r>
                        <a:rPr lang="ko-KR" altLang="en-US" sz="900" u="none" strike="noStrike" dirty="0">
                          <a:effectLst/>
                        </a:rPr>
                        <a:t> 날짜 중복이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2109848081"/>
                  </a:ext>
                </a:extLst>
              </a:tr>
              <a:tr h="4536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원한다면 </a:t>
                      </a:r>
                      <a:r>
                        <a:rPr lang="en-US" altLang="ko-KR" sz="900" u="none" strike="noStrike" dirty="0">
                          <a:effectLst/>
                        </a:rPr>
                        <a:t>open, close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버튼을 눌러 현재 진행중인 마일스톤 혹은 마감된 마일스톤만 필터링하여 조회가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 (default : ALL)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258" marR="9258" marT="9258" marB="0" anchor="ctr"/>
                </a:tc>
                <a:extLst>
                  <a:ext uri="{0D108BD9-81ED-4DB2-BD59-A6C34878D82A}">
                    <a16:rowId xmlns:a16="http://schemas.microsoft.com/office/drawing/2014/main" val="655889871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FC44FD-96A6-440B-B18C-8B80EE11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34638"/>
              </p:ext>
            </p:extLst>
          </p:nvPr>
        </p:nvGraphicFramePr>
        <p:xfrm>
          <a:off x="6490360" y="1645879"/>
          <a:ext cx="5329222" cy="4382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839">
                  <a:extLst>
                    <a:ext uri="{9D8B030D-6E8A-4147-A177-3AD203B41FA5}">
                      <a16:colId xmlns:a16="http://schemas.microsoft.com/office/drawing/2014/main" val="1177835778"/>
                    </a:ext>
                  </a:extLst>
                </a:gridCol>
                <a:gridCol w="644664">
                  <a:extLst>
                    <a:ext uri="{9D8B030D-6E8A-4147-A177-3AD203B41FA5}">
                      <a16:colId xmlns:a16="http://schemas.microsoft.com/office/drawing/2014/main" val="3802547291"/>
                    </a:ext>
                  </a:extLst>
                </a:gridCol>
                <a:gridCol w="670854">
                  <a:extLst>
                    <a:ext uri="{9D8B030D-6E8A-4147-A177-3AD203B41FA5}">
                      <a16:colId xmlns:a16="http://schemas.microsoft.com/office/drawing/2014/main" val="1447834415"/>
                    </a:ext>
                  </a:extLst>
                </a:gridCol>
                <a:gridCol w="665039">
                  <a:extLst>
                    <a:ext uri="{9D8B030D-6E8A-4147-A177-3AD203B41FA5}">
                      <a16:colId xmlns:a16="http://schemas.microsoft.com/office/drawing/2014/main" val="3201625265"/>
                    </a:ext>
                  </a:extLst>
                </a:gridCol>
                <a:gridCol w="2679826">
                  <a:extLst>
                    <a:ext uri="{9D8B030D-6E8A-4147-A177-3AD203B41FA5}">
                      <a16:colId xmlns:a16="http://schemas.microsoft.com/office/drawing/2014/main" val="4135473595"/>
                    </a:ext>
                  </a:extLst>
                </a:gridCol>
              </a:tblGrid>
              <a:tr h="30358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마일스톤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마일스톤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상세보기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페이지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마일스톤 전체 페이지에서 마일스톤 제목을 클릭하여 상세페이지로 접근할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1249525117"/>
                  </a:ext>
                </a:extLst>
              </a:tr>
              <a:tr h="455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 설명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상단에는 해당 프로젝트의 속성값이 보여진다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</a:rPr>
                        <a:t>노출되는 속성은 마일스톤명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시작</a:t>
                      </a:r>
                      <a:r>
                        <a:rPr lang="en-US" altLang="ko-KR" sz="900" u="none" strike="noStrike">
                          <a:effectLst/>
                        </a:rPr>
                        <a:t>-</a:t>
                      </a:r>
                      <a:r>
                        <a:rPr lang="ko-KR" altLang="en-US" sz="900" u="none" strike="noStrike">
                          <a:effectLst/>
                        </a:rPr>
                        <a:t>종료기간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설명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마일스톤 진행도를 나타내는 </a:t>
                      </a:r>
                      <a:r>
                        <a:rPr lang="en-US" altLang="ko-KR" sz="900" u="none" strike="noStrike">
                          <a:effectLst/>
                        </a:rPr>
                        <a:t>bar </a:t>
                      </a:r>
                      <a:r>
                        <a:rPr lang="ko-KR" altLang="en-US" sz="900" u="none" strike="noStrike">
                          <a:effectLst/>
                        </a:rPr>
                        <a:t>형식의 차트이다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1069029312"/>
                  </a:ext>
                </a:extLst>
              </a:tr>
              <a:tr h="413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상태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현재 진행중인 마일스톤은 </a:t>
                      </a:r>
                      <a:r>
                        <a:rPr lang="en-US" altLang="ko-KR" sz="900" u="none" strike="noStrike" dirty="0">
                          <a:effectLst/>
                        </a:rPr>
                        <a:t>close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버튼을 눌러 마감 상태로 전환되며 업무 추가가 되지 않고 조회만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3078163547"/>
                  </a:ext>
                </a:extLst>
              </a:tr>
              <a:tr h="3035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상태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종료 기간이 지난 마일스톤은 업무를 모두 마감하지 못하더라도 마감 상태로 전환된다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2142384370"/>
                  </a:ext>
                </a:extLst>
              </a:tr>
              <a:tr h="6830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상태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마감된 마일스톤은 </a:t>
                      </a:r>
                      <a:r>
                        <a:rPr lang="en-US" altLang="ko-KR" sz="900" u="none" strike="noStrike" dirty="0">
                          <a:effectLst/>
                        </a:rPr>
                        <a:t>Reopen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버튼을 눌러 진행중인 상태로 전환이 가능하며 계속해서 활동을 이어갈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기한이 지난 마일스톤의 경우 </a:t>
                      </a:r>
                      <a:r>
                        <a:rPr lang="en-US" altLang="ko-KR" sz="900" u="none" strike="noStrike" dirty="0">
                          <a:effectLst/>
                        </a:rPr>
                        <a:t>'</a:t>
                      </a:r>
                      <a:r>
                        <a:rPr lang="ko-KR" altLang="en-US" sz="900" u="none" strike="noStrike" dirty="0">
                          <a:effectLst/>
                        </a:rPr>
                        <a:t>기한이 지난 마일스톤</a:t>
                      </a:r>
                      <a:r>
                        <a:rPr lang="en-US" altLang="ko-KR" sz="900" u="none" strike="noStrike" dirty="0">
                          <a:effectLst/>
                        </a:rPr>
                        <a:t>'</a:t>
                      </a:r>
                      <a:r>
                        <a:rPr lang="ko-KR" altLang="en-US" sz="900" u="none" strike="noStrike" dirty="0">
                          <a:effectLst/>
                        </a:rPr>
                        <a:t>이라는 문구가 노출된다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2985387316"/>
                  </a:ext>
                </a:extLst>
              </a:tr>
              <a:tr h="8179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구조 설명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센터는 테이블 형식으로 해당 마일스톤에 속한 하위 업무를 조회할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노출되는 속성은 다음과 같다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업무명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담당자</a:t>
                      </a:r>
                      <a:r>
                        <a:rPr lang="en-US" altLang="ko-KR" sz="900" u="none" strike="noStrike" dirty="0">
                          <a:effectLst/>
                        </a:rPr>
                        <a:t>(=</a:t>
                      </a:r>
                      <a:r>
                        <a:rPr lang="ko-KR" altLang="en-US" sz="900" u="none" strike="noStrike" dirty="0">
                          <a:effectLst/>
                        </a:rPr>
                        <a:t>배정된 멤버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중요도 </a:t>
                      </a:r>
                      <a:r>
                        <a:rPr lang="en-US" altLang="ko-KR" sz="900" u="none" strike="noStrike" dirty="0">
                          <a:effectLst/>
                        </a:rPr>
                        <a:t>4. </a:t>
                      </a:r>
                      <a:r>
                        <a:rPr lang="ko-KR" altLang="en-US" sz="900" u="none" strike="noStrike" dirty="0">
                          <a:effectLst/>
                        </a:rPr>
                        <a:t>라벨 </a:t>
                      </a:r>
                      <a:r>
                        <a:rPr lang="en-US" altLang="ko-KR" sz="900" u="none" strike="noStrike" dirty="0">
                          <a:effectLst/>
                        </a:rPr>
                        <a:t>5. </a:t>
                      </a:r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397500164"/>
                  </a:ext>
                </a:extLst>
              </a:tr>
              <a:tr h="548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원한다면 </a:t>
                      </a:r>
                      <a:r>
                        <a:rPr lang="en-US" altLang="ko-KR" sz="900" u="none" strike="noStrike" dirty="0">
                          <a:effectLst/>
                        </a:rPr>
                        <a:t>open, close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버튼을 눌러 해당 마일스톤에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속해있는</a:t>
                      </a:r>
                      <a:r>
                        <a:rPr lang="ko-KR" altLang="en-US" sz="900" u="none" strike="noStrike" dirty="0">
                          <a:effectLst/>
                        </a:rPr>
                        <a:t> 업무 중 현재 진행중인 업무 혹은 마감된 업무만 필터링하여 조회가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 (default : ALL)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3406041431"/>
                  </a:ext>
                </a:extLst>
              </a:tr>
              <a:tr h="413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업무명을 제외한 모든 컬럼명을 클릭하면 드롭다운 메뉴가 나오고 원하는 속성값을 선택하는 것으로 필터링이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1640410253"/>
                  </a:ext>
                </a:extLst>
              </a:tr>
              <a:tr h="4132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페이지 이동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업무명을 클릭하면 오른쪽에서 해당 업무의 상세페이지가 나오고 조회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속성값 변경 등 업무의 상세보기에서 가능한 모든 행위를 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33" marR="8433" marT="8433" marB="0" anchor="ctr"/>
                </a:tc>
                <a:extLst>
                  <a:ext uri="{0D108BD9-81ED-4DB2-BD59-A6C34878D82A}">
                    <a16:rowId xmlns:a16="http://schemas.microsoft.com/office/drawing/2014/main" val="412890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23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0D6AEF-F2E3-4136-AA09-0B62CE4DF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99D2DA-7ADB-49EE-B610-871650E1B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936064"/>
              </p:ext>
            </p:extLst>
          </p:nvPr>
        </p:nvGraphicFramePr>
        <p:xfrm>
          <a:off x="1440000" y="900000"/>
          <a:ext cx="9089795" cy="55630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142">
                  <a:extLst>
                    <a:ext uri="{9D8B030D-6E8A-4147-A177-3AD203B41FA5}">
                      <a16:colId xmlns:a16="http://schemas.microsoft.com/office/drawing/2014/main" val="2209061923"/>
                    </a:ext>
                  </a:extLst>
                </a:gridCol>
                <a:gridCol w="552261">
                  <a:extLst>
                    <a:ext uri="{9D8B030D-6E8A-4147-A177-3AD203B41FA5}">
                      <a16:colId xmlns:a16="http://schemas.microsoft.com/office/drawing/2014/main" val="128004825"/>
                    </a:ext>
                  </a:extLst>
                </a:gridCol>
                <a:gridCol w="1026693">
                  <a:extLst>
                    <a:ext uri="{9D8B030D-6E8A-4147-A177-3AD203B41FA5}">
                      <a16:colId xmlns:a16="http://schemas.microsoft.com/office/drawing/2014/main" val="4018183560"/>
                    </a:ext>
                  </a:extLst>
                </a:gridCol>
                <a:gridCol w="693465">
                  <a:extLst>
                    <a:ext uri="{9D8B030D-6E8A-4147-A177-3AD203B41FA5}">
                      <a16:colId xmlns:a16="http://schemas.microsoft.com/office/drawing/2014/main" val="1855680202"/>
                    </a:ext>
                  </a:extLst>
                </a:gridCol>
                <a:gridCol w="6295234">
                  <a:extLst>
                    <a:ext uri="{9D8B030D-6E8A-4147-A177-3AD203B41FA5}">
                      <a16:colId xmlns:a16="http://schemas.microsoft.com/office/drawing/2014/main" val="4254710801"/>
                    </a:ext>
                  </a:extLst>
                </a:gridCol>
              </a:tblGrid>
              <a:tr h="264577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업무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8" marR="104748" marT="52374" marB="52374" anchor="ctr"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8" marR="104748" marT="52374" marB="5237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 리스트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생성된 업무의 전체 리스트를 테이블 형식으로 조회 가능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4019946482"/>
                  </a:ext>
                </a:extLst>
              </a:tr>
              <a:tr h="264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우클릭 마우스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컬럼은 업무 이름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담당자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중요도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라벨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작성자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3824486732"/>
                  </a:ext>
                </a:extLst>
              </a:tr>
              <a:tr h="5818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이벤트 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생성된 업무에서 마우스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우클릭을</a:t>
                      </a:r>
                      <a:r>
                        <a:rPr lang="ko-KR" altLang="en-US" sz="900" u="none" strike="noStrike" dirty="0">
                          <a:effectLst/>
                        </a:rPr>
                        <a:t> 하였을 때 나타나는 이벤트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 링크 복사하기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 복제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똑같은 내용의 업무가 복제되어 리스트에 추가된다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 삭제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관리자한테만 노출됨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3806426093"/>
                  </a:ext>
                </a:extLst>
              </a:tr>
              <a:tr h="208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 업무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현재 진행 중인 업무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종료된 업무를 필터링하여 조회가 가능하다 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3348286069"/>
                  </a:ext>
                </a:extLst>
              </a:tr>
              <a:tr h="293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리스트의 각 컬럼을 클릭하면 콤보박스</a:t>
                      </a:r>
                      <a:r>
                        <a:rPr lang="en-US" altLang="ko-KR" sz="900" u="none" strike="noStrike">
                          <a:effectLst/>
                        </a:rPr>
                        <a:t>(?)</a:t>
                      </a:r>
                      <a:r>
                        <a:rPr lang="ko-KR" altLang="en-US" sz="900" u="none" strike="noStrike">
                          <a:effectLst/>
                        </a:rPr>
                        <a:t>가 나타나고 원하는 속성값을 선택하여 조회할 수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1374604770"/>
                  </a:ext>
                </a:extLst>
              </a:tr>
              <a:tr h="197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라디오 버튼 </a:t>
                      </a:r>
                      <a:r>
                        <a:rPr lang="en-US" altLang="ko-KR" sz="900" u="none" strike="noStrike">
                          <a:effectLst/>
                        </a:rPr>
                        <a:t>: </a:t>
                      </a:r>
                      <a:r>
                        <a:rPr lang="ko-KR" altLang="en-US" sz="900" u="none" strike="noStrike">
                          <a:effectLst/>
                        </a:rPr>
                        <a:t>나에게 할당된 업무만 선택해서 조회할 수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1584978230"/>
                  </a:ext>
                </a:extLst>
              </a:tr>
              <a:tr h="773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필터링 기능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체크박스 </a:t>
                      </a:r>
                      <a:r>
                        <a:rPr lang="en-US" altLang="ko-KR" sz="900" u="none" strike="noStrike" dirty="0">
                          <a:effectLst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</a:rPr>
                        <a:t>마일스톤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중요도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라벨은 다른 속성도 중복 선택하여 조회 가능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>
                          <a:effectLst/>
                        </a:rPr>
                        <a:t>원하는 마일스톤의 업무만 선택해서 조회할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원하는 중요도를 가진 선택해서 조회할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원하는 라벨이 붙어있는 업무를 선택해서 조회할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중복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929233523"/>
                  </a:ext>
                </a:extLst>
              </a:tr>
              <a:tr h="1977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새 업무를 클릭하면 모달로 업무를 생성할 수 있는 창이 뜬다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1261217606"/>
                  </a:ext>
                </a:extLst>
              </a:tr>
              <a:tr h="264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상세 업무 조회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업무를 클릭하면 업무 상세보기 페이지로 이동한다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486787518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4748" marR="104748" marT="52374" marB="5237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 기본 셋팅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새 업무를 클릭하면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모달로</a:t>
                      </a:r>
                      <a:r>
                        <a:rPr lang="ko-KR" altLang="en-US" sz="900" u="none" strike="noStrike" dirty="0">
                          <a:effectLst/>
                        </a:rPr>
                        <a:t> 제목 입력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마일스톤 선택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업무에 멤버 배정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시작</a:t>
                      </a: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종료일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파일 전송을 설정할 수 있는 창이 뜬다</a:t>
                      </a:r>
                      <a:r>
                        <a:rPr lang="en-US" altLang="ko-KR" sz="900" u="none" strike="noStrike" dirty="0">
                          <a:effectLst/>
                        </a:rPr>
                        <a:t>. (</a:t>
                      </a:r>
                      <a:r>
                        <a:rPr lang="ko-KR" altLang="en-US" sz="900" u="none" strike="noStrike" dirty="0">
                          <a:effectLst/>
                        </a:rPr>
                        <a:t>제목만 </a:t>
                      </a:r>
                      <a:r>
                        <a:rPr lang="en-US" altLang="ko-KR" sz="900" u="none" strike="noStrike" dirty="0">
                          <a:effectLst/>
                        </a:rPr>
                        <a:t>N/N)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2251700131"/>
                  </a:ext>
                </a:extLst>
              </a:tr>
              <a:tr h="521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 기본 셋팅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r>
                        <a:rPr lang="en-US" altLang="ko-KR" sz="900" u="none" strike="noStrike">
                          <a:effectLst/>
                        </a:rPr>
                        <a:t>(default : </a:t>
                      </a:r>
                      <a:r>
                        <a:rPr lang="ko-KR" altLang="en-US" sz="900" u="none" strike="noStrike">
                          <a:effectLst/>
                        </a:rPr>
                        <a:t>현재 진행중인 마일스톤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을 클릭하면 모달로 마일스톤 변경할 수 있는 창이 뜨고 변경이 가능하다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3515569515"/>
                  </a:ext>
                </a:extLst>
              </a:tr>
              <a:tr h="5215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 기본 셋팅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업무 배정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user </a:t>
                      </a:r>
                      <a:r>
                        <a:rPr lang="ko-KR" altLang="en-US" sz="900" u="none" strike="noStrike">
                          <a:effectLst/>
                        </a:rPr>
                        <a:t>아이콘을 누르면 현재 참여중인 멤버 리스트가 나오고 클릭하여 업무에 배정한다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</a:rPr>
                        <a:t>이름</a:t>
                      </a:r>
                      <a:r>
                        <a:rPr lang="en-US" altLang="ko-KR" sz="900" u="none" strike="noStrike">
                          <a:effectLst/>
                        </a:rPr>
                        <a:t>or</a:t>
                      </a:r>
                      <a:r>
                        <a:rPr lang="ko-KR" altLang="en-US" sz="900" u="none" strike="noStrike">
                          <a:effectLst/>
                        </a:rPr>
                        <a:t>이메일 검색 가능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키보드 입력하는 즉시 검색되도록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3311192367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 기본 셋팅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캘린더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캘린더 아이콘을 누르면 모달로 캘린더가 나타나고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클릭하는 것으로 시작일과 종료일을 셋팅할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660754971"/>
                  </a:ext>
                </a:extLst>
              </a:tr>
              <a:tr h="393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새 업무 기본 셋팅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파일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파일 아이콘을 누르면 윈도우의 탐색기 창이 나타나고 파일을 등록할 수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2415766337"/>
                  </a:ext>
                </a:extLst>
              </a:tr>
              <a:tr h="293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 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업무 작성을 클릭하면 업무 리스트 최상단에 작성한 업무가 생성되고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생성되었다는 알림이 뜨게 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70" marR="8170" marT="8170" marB="0" anchor="ctr"/>
                </a:tc>
                <a:extLst>
                  <a:ext uri="{0D108BD9-81ED-4DB2-BD59-A6C34878D82A}">
                    <a16:rowId xmlns:a16="http://schemas.microsoft.com/office/drawing/2014/main" val="1940221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982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28CEB3-A5E7-4293-A473-2B5594A37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CAC5B3-7D8F-4C5B-B6DA-0EC55C560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73884"/>
              </p:ext>
            </p:extLst>
          </p:nvPr>
        </p:nvGraphicFramePr>
        <p:xfrm>
          <a:off x="1440000" y="900000"/>
          <a:ext cx="8951933" cy="5558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919">
                  <a:extLst>
                    <a:ext uri="{9D8B030D-6E8A-4147-A177-3AD203B41FA5}">
                      <a16:colId xmlns:a16="http://schemas.microsoft.com/office/drawing/2014/main" val="2024162100"/>
                    </a:ext>
                  </a:extLst>
                </a:gridCol>
                <a:gridCol w="479944">
                  <a:extLst>
                    <a:ext uri="{9D8B030D-6E8A-4147-A177-3AD203B41FA5}">
                      <a16:colId xmlns:a16="http://schemas.microsoft.com/office/drawing/2014/main" val="3326856325"/>
                    </a:ext>
                  </a:extLst>
                </a:gridCol>
                <a:gridCol w="1244737">
                  <a:extLst>
                    <a:ext uri="{9D8B030D-6E8A-4147-A177-3AD203B41FA5}">
                      <a16:colId xmlns:a16="http://schemas.microsoft.com/office/drawing/2014/main" val="660221565"/>
                    </a:ext>
                  </a:extLst>
                </a:gridCol>
                <a:gridCol w="992145">
                  <a:extLst>
                    <a:ext uri="{9D8B030D-6E8A-4147-A177-3AD203B41FA5}">
                      <a16:colId xmlns:a16="http://schemas.microsoft.com/office/drawing/2014/main" val="3631325380"/>
                    </a:ext>
                  </a:extLst>
                </a:gridCol>
                <a:gridCol w="5742188">
                  <a:extLst>
                    <a:ext uri="{9D8B030D-6E8A-4147-A177-3AD203B41FA5}">
                      <a16:colId xmlns:a16="http://schemas.microsoft.com/office/drawing/2014/main" val="4211031280"/>
                    </a:ext>
                  </a:extLst>
                </a:gridCol>
              </a:tblGrid>
              <a:tr h="431632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업무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61" marR="86561" marT="43281" marB="43281" anchor="ctr"/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 상세보기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61" marR="86561" marT="43281" marB="43281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 페이지에서 업무의 제목을 클릭하면 업무 상세보기 페이지로 이동할 수 있게 처리한다</a:t>
                      </a:r>
                      <a:r>
                        <a:rPr lang="en-US" altLang="ko-KR" sz="900" u="none" strike="noStrike">
                          <a:effectLst/>
                        </a:rPr>
                        <a:t>. (</a:t>
                      </a:r>
                      <a:r>
                        <a:rPr lang="ko-KR" altLang="en-US" sz="900" u="none" strike="noStrike">
                          <a:effectLst/>
                        </a:rPr>
                        <a:t>논의 필요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03249353"/>
                  </a:ext>
                </a:extLst>
              </a:tr>
              <a:tr h="43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 페이지에서 업무의 제목을 클릭하면 우측에서 업무 상세보기 창이 나타나게 처리한다</a:t>
                      </a:r>
                      <a:r>
                        <a:rPr lang="en-US" altLang="ko-KR" sz="900" u="none" strike="noStrike">
                          <a:effectLst/>
                        </a:rPr>
                        <a:t>. (</a:t>
                      </a:r>
                      <a:r>
                        <a:rPr lang="ko-KR" altLang="en-US" sz="900" u="none" strike="noStrike">
                          <a:effectLst/>
                        </a:rPr>
                        <a:t>논의 필요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3594218767"/>
                  </a:ext>
                </a:extLst>
              </a:tr>
              <a:tr h="5725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버튼 이벤트 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 상세페이지 우상단에 링크 복사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업무 삭제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업무 복제 아이콘을 제공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해당 이벤트를 처리하도록 한다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</a:rPr>
                        <a:t>업무 삭제 버튼은 관리자한테만 노출된다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944811006"/>
                  </a:ext>
                </a:extLst>
              </a:tr>
              <a:tr h="43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상태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&lt;Close&gt; </a:t>
                      </a:r>
                      <a:r>
                        <a:rPr lang="ko-KR" altLang="en-US" sz="900" u="none" strike="noStrike">
                          <a:effectLst/>
                        </a:rPr>
                        <a:t>버튼을 클릭하면 해당 업무는 종료된 걸로 간주되어 수정이 불가능하고 조회만 가능하다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082448853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상태 변경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&lt;Reopen&gt; </a:t>
                      </a:r>
                      <a:r>
                        <a:rPr lang="ko-KR" altLang="en-US" sz="900" u="none" strike="noStrike">
                          <a:effectLst/>
                        </a:rPr>
                        <a:t>버튼을 클릭하여 해당 업무를 다시 활성화할 수 있고 수정이 가능한 상태로 돌아간다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103449994"/>
                  </a:ext>
                </a:extLst>
              </a:tr>
              <a:tr h="43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업무의 삭제는 관리자만이 가능하고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삭제 전에 경고창으로 정말 삭제할 것인지 질문하고 확인 버튼을 눌러야만 삭제가 가능하다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2808644686"/>
                  </a:ext>
                </a:extLst>
              </a:tr>
              <a:tr h="290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 상세보기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 상세보기에서는 업무의 모든 내용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속성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effectLst/>
                        </a:rPr>
                        <a:t>을 조회할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557803939"/>
                  </a:ext>
                </a:extLst>
              </a:tr>
              <a:tr h="43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작성자와 작성일을 제외한 업무의 모든 속성을 수정할 수 있다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r>
                        <a:rPr lang="ko-KR" altLang="en-US" sz="900" u="none" strike="noStrike">
                          <a:effectLst/>
                        </a:rPr>
                        <a:t>단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제목 속성은 공란으로 설정할 수 없다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2297125439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업무의 내용 속성은 간단한 텍스트 에디터를 제공하여 편집할 수 있다</a:t>
                      </a:r>
                      <a:r>
                        <a:rPr lang="en-US" altLang="ko-KR" sz="900" u="none" strike="noStrike"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3676762709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마일스톤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마감일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배정된 멤버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라벨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중요도 등을 수정하거나 새로 설정이 가능하다</a:t>
                      </a:r>
                      <a:r>
                        <a:rPr lang="en-US" altLang="ko-KR" sz="900" u="none" strike="noStrike">
                          <a:effectLst/>
                        </a:rPr>
                        <a:t>. 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4273940968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업무는 한 개의 마일스톤을 지정할 수 있으며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마일스톤을 지정하지 않을 수도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539692360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업무의 배정은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인 혹은 다중 선택이 가능하며 배정된 멤버가 없을 수도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3049692177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관리자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en-US" sz="900" u="none" strike="noStrike">
                          <a:effectLst/>
                        </a:rPr>
                        <a:t>PM)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라벨은 색상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라벨명을 커스텀하여 생성이 가능하다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1509355910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라벨은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개 혹은 다중 선택이 가능하며 선택하지 않을 수도 있다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3055622454"/>
                  </a:ext>
                </a:extLst>
              </a:tr>
              <a:tr h="317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업무의 속성 등록 및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중요도는 즉시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긴급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높음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보통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낮음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무시 중 </a:t>
                      </a:r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</a:rPr>
                        <a:t>개를 선택할 수 있으며 선택하지 않을 수도 있다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809" marR="8809" marT="8809" marB="0" anchor="ctr"/>
                </a:tc>
                <a:extLst>
                  <a:ext uri="{0D108BD9-81ED-4DB2-BD59-A6C34878D82A}">
                    <a16:rowId xmlns:a16="http://schemas.microsoft.com/office/drawing/2014/main" val="3165946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29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B3A3D7-53AE-44FD-AA5E-0ABD368C5F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요구사항 정의서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B4959F-FE5E-4430-88E4-E091C4E93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88036"/>
              </p:ext>
            </p:extLst>
          </p:nvPr>
        </p:nvGraphicFramePr>
        <p:xfrm>
          <a:off x="2279964" y="900000"/>
          <a:ext cx="7632071" cy="56692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7939">
                  <a:extLst>
                    <a:ext uri="{9D8B030D-6E8A-4147-A177-3AD203B41FA5}">
                      <a16:colId xmlns:a16="http://schemas.microsoft.com/office/drawing/2014/main" val="226454006"/>
                    </a:ext>
                  </a:extLst>
                </a:gridCol>
                <a:gridCol w="568346">
                  <a:extLst>
                    <a:ext uri="{9D8B030D-6E8A-4147-A177-3AD203B41FA5}">
                      <a16:colId xmlns:a16="http://schemas.microsoft.com/office/drawing/2014/main" val="589247963"/>
                    </a:ext>
                  </a:extLst>
                </a:gridCol>
                <a:gridCol w="742330">
                  <a:extLst>
                    <a:ext uri="{9D8B030D-6E8A-4147-A177-3AD203B41FA5}">
                      <a16:colId xmlns:a16="http://schemas.microsoft.com/office/drawing/2014/main" val="80294044"/>
                    </a:ext>
                  </a:extLst>
                </a:gridCol>
                <a:gridCol w="846719">
                  <a:extLst>
                    <a:ext uri="{9D8B030D-6E8A-4147-A177-3AD203B41FA5}">
                      <a16:colId xmlns:a16="http://schemas.microsoft.com/office/drawing/2014/main" val="3713544430"/>
                    </a:ext>
                  </a:extLst>
                </a:gridCol>
                <a:gridCol w="4836737">
                  <a:extLst>
                    <a:ext uri="{9D8B030D-6E8A-4147-A177-3AD203B41FA5}">
                      <a16:colId xmlns:a16="http://schemas.microsoft.com/office/drawing/2014/main" val="2326937876"/>
                    </a:ext>
                  </a:extLst>
                </a:gridCol>
              </a:tblGrid>
              <a:tr h="236058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업무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8" marR="101888" marT="50944" marB="50944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코멘트</a:t>
                      </a:r>
                      <a:r>
                        <a:rPr lang="en-US" altLang="ko-KR" sz="900" u="none" strike="noStrike" dirty="0">
                          <a:effectLst/>
                        </a:rPr>
                        <a:t>&amp;</a:t>
                      </a:r>
                      <a:r>
                        <a:rPr lang="ko-KR" altLang="en-US" sz="900" u="none" strike="noStrike" dirty="0">
                          <a:effectLst/>
                        </a:rPr>
                        <a:t>활동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8" marR="101888" marT="50944" marB="509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코멘트</a:t>
                      </a:r>
                      <a:r>
                        <a:rPr lang="en-US" altLang="ko-KR" sz="900" u="none" strike="noStrike" dirty="0">
                          <a:effectLst/>
                        </a:rPr>
                        <a:t>&amp;</a:t>
                      </a:r>
                      <a:r>
                        <a:rPr lang="ko-KR" altLang="en-US" sz="900" u="none" strike="noStrike" dirty="0">
                          <a:effectLst/>
                        </a:rPr>
                        <a:t>활동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멤버 전체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업무에 코멘트를 등록할 수 있으며 시간순으로 위에서 아래로 정렬되어 보여진다</a:t>
                      </a:r>
                      <a:r>
                        <a:rPr lang="en-US" altLang="ko-KR" sz="900" u="none" strike="noStrike" dirty="0">
                          <a:effectLst/>
                        </a:rPr>
                        <a:t>.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914612282"/>
                  </a:ext>
                </a:extLst>
              </a:tr>
              <a:tr h="826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코멘트</a:t>
                      </a:r>
                      <a:r>
                        <a:rPr lang="en-US" altLang="ko-KR" sz="900" u="none" strike="noStrike" dirty="0">
                          <a:effectLst/>
                        </a:rPr>
                        <a:t>&amp;</a:t>
                      </a:r>
                      <a:r>
                        <a:rPr lang="ko-KR" altLang="en-US" sz="900" u="none" strike="noStrike" dirty="0">
                          <a:effectLst/>
                        </a:rPr>
                        <a:t>활동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업무에서 변경된 내용이 시간순으로 위에서 아래로 정렬되어 보여진다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1.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업무가 새로 생성되었을 때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2.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업무의 속성이 추가되거나 변경되었을 때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3. </a:t>
                      </a:r>
                      <a:r>
                        <a:rPr lang="ko-KR" altLang="en-US" sz="900" u="none" strike="noStrike" dirty="0">
                          <a:effectLst/>
                        </a:rPr>
                        <a:t>파일이 추가되었을 때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4.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업무의 상태가 변경되었을 때</a:t>
                      </a:r>
                      <a:r>
                        <a:rPr lang="en-US" altLang="ko-KR" sz="900" u="none" strike="noStrike" dirty="0">
                          <a:effectLst/>
                        </a:rPr>
                        <a:t>(Close, Reopen)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en-US" altLang="ko-KR" sz="900" u="none" strike="noStrike" dirty="0">
                          <a:effectLst/>
                        </a:rPr>
                        <a:t>5. </a:t>
                      </a:r>
                      <a:r>
                        <a:rPr lang="ko-KR" altLang="en-US" sz="900" u="none" strike="noStrike" dirty="0">
                          <a:effectLst/>
                        </a:rPr>
                        <a:t>업무가 삭제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복원되었을 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122084032"/>
                  </a:ext>
                </a:extLst>
              </a:tr>
              <a:tr h="426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코멘트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하단에 위치한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텍스트에디터로</a:t>
                      </a:r>
                      <a:r>
                        <a:rPr lang="ko-KR" altLang="en-US" sz="900" u="none" strike="noStrike" dirty="0">
                          <a:effectLst/>
                        </a:rPr>
                        <a:t> 코멘트를 추가할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등록 시에는 </a:t>
                      </a:r>
                      <a:r>
                        <a:rPr lang="en-US" altLang="ko-KR" sz="900" u="none" strike="noStrike" dirty="0">
                          <a:effectLst/>
                        </a:rPr>
                        <a:t>ENTER</a:t>
                      </a:r>
                      <a:r>
                        <a:rPr lang="ko-KR" altLang="en-US" sz="900" u="none" strike="noStrike" dirty="0">
                          <a:effectLst/>
                        </a:rPr>
                        <a:t>로 전송하거나 전송 버튼으로 등록할 수 있으며 사용자가 등록 방법을 선택할 수 있게 처리한다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517222474"/>
                  </a:ext>
                </a:extLst>
              </a:tr>
              <a:tr h="321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코멘트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에디터의 파일 아이콘을 클릭하면 윈도우의 탐색기 창이 나타나고 코멘트에서 파일을 추가할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565468598"/>
                  </a:ext>
                </a:extLst>
              </a:tr>
              <a:tr h="53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코멘트 등록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에디터의 </a:t>
                      </a:r>
                      <a:r>
                        <a:rPr lang="en-US" altLang="ko-KR" sz="900" u="none" strike="noStrike" dirty="0">
                          <a:effectLst/>
                        </a:rPr>
                        <a:t>@ </a:t>
                      </a:r>
                      <a:r>
                        <a:rPr lang="ko-KR" altLang="en-US" sz="900" u="none" strike="noStrike" dirty="0">
                          <a:effectLst/>
                        </a:rPr>
                        <a:t>아이콘을 클릭하면 현재 업무에 배정된 멤버의 프로필이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모달로</a:t>
                      </a:r>
                      <a:r>
                        <a:rPr lang="ko-KR" altLang="en-US" sz="900" u="none" strike="noStrike" dirty="0">
                          <a:effectLst/>
                        </a:rPr>
                        <a:t> 나타나고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선택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다중 선택 가능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하여 해당 코멘트에 대한 알람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나의 업무의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알림창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을 받을 수 있도록 처리한다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1998338334"/>
                  </a:ext>
                </a:extLst>
              </a:tr>
              <a:tr h="321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코멘트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(PM),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작성자 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등록된 코멘트창 위에 마우스 오버하면 </a:t>
                      </a:r>
                      <a:r>
                        <a:rPr lang="en-US" altLang="ko-KR" sz="900" u="none" strike="noStrike" dirty="0">
                          <a:effectLst/>
                        </a:rPr>
                        <a:t>edit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</a:t>
                      </a:r>
                      <a:r>
                        <a:rPr lang="en-US" altLang="ko-KR" sz="900" u="none" strike="noStrike" dirty="0">
                          <a:effectLst/>
                        </a:rPr>
                        <a:t>(or </a:t>
                      </a:r>
                      <a:r>
                        <a:rPr lang="ko-KR" altLang="en-US" sz="900" u="none" strike="noStrike" dirty="0">
                          <a:effectLst/>
                        </a:rPr>
                        <a:t>연필 아이콘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이 나타나 해당 코멘트를 수정할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730061946"/>
                  </a:ext>
                </a:extLst>
              </a:tr>
              <a:tr h="4262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코멘트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(PM),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작성자 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등록된 코멘트창 위에 마우스 오버하면 </a:t>
                      </a:r>
                      <a:r>
                        <a:rPr lang="en-US" altLang="ko-KR" sz="900" u="none" strike="noStrike" dirty="0">
                          <a:effectLst/>
                        </a:rPr>
                        <a:t>delete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</a:t>
                      </a:r>
                      <a:r>
                        <a:rPr lang="en-US" altLang="ko-KR" sz="900" u="none" strike="noStrike" dirty="0">
                          <a:effectLst/>
                        </a:rPr>
                        <a:t>(or </a:t>
                      </a:r>
                      <a:r>
                        <a:rPr lang="ko-KR" altLang="en-US" sz="900" u="none" strike="noStrike" dirty="0">
                          <a:effectLst/>
                        </a:rPr>
                        <a:t>삭제 아이콘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이 나타나 해당 코멘트를 삭제할 수 있으며 </a:t>
                      </a:r>
                      <a:r>
                        <a:rPr lang="en-US" altLang="ko-KR" sz="900" u="none" strike="noStrike" dirty="0">
                          <a:effectLst/>
                        </a:rPr>
                        <a:t>alert</a:t>
                      </a:r>
                      <a:r>
                        <a:rPr lang="ko-KR" altLang="en-US" sz="900" u="none" strike="noStrike" dirty="0">
                          <a:effectLst/>
                        </a:rPr>
                        <a:t>창에서 한번 더 삭제 버튼을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눌러야지</a:t>
                      </a:r>
                      <a:r>
                        <a:rPr lang="ko-KR" altLang="en-US" sz="900" u="none" strike="noStrike" dirty="0">
                          <a:effectLst/>
                        </a:rPr>
                        <a:t> 삭제가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1007863568"/>
                  </a:ext>
                </a:extLst>
              </a:tr>
              <a:tr h="2360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파일보관함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888" marR="101888" marT="50944" marB="5094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파일보관함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해당 업무에서 생성된 파일을 모두 조회할 수 있고 다운로드가 가능하다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081627956"/>
                  </a:ext>
                </a:extLst>
              </a:tr>
              <a:tr h="53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파일보관함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업로드된</a:t>
                      </a:r>
                      <a:r>
                        <a:rPr lang="ko-KR" altLang="en-US" sz="900" u="none" strike="noStrike" dirty="0">
                          <a:effectLst/>
                        </a:rPr>
                        <a:t> 파일 중 이미지파일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en-US" altLang="ko-KR" sz="900" u="none" strike="noStrike" dirty="0" err="1">
                          <a:effectLst/>
                        </a:rPr>
                        <a:t>jpg,png</a:t>
                      </a:r>
                      <a:r>
                        <a:rPr lang="en-US" altLang="ko-KR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>
                          <a:effectLst/>
                        </a:rPr>
                        <a:t>등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  <a:r>
                        <a:rPr lang="ko-KR" altLang="en-US" sz="900" u="none" strike="noStrike" dirty="0">
                          <a:effectLst/>
                        </a:rPr>
                        <a:t>은 클릭 시 미리보기가 가능하며 </a:t>
                      </a:r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장 이상의 이미지 파일이 존재할 경우 다음 파일로 이동이 가능하다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미리보기 창에서 다운로드 버튼으로 다운로드할 수 있다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564641809"/>
                  </a:ext>
                </a:extLst>
              </a:tr>
              <a:tr h="531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 업로드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 err="1">
                          <a:effectLst/>
                        </a:rPr>
                        <a:t>Drag&amp;Drop</a:t>
                      </a:r>
                      <a:r>
                        <a:rPr lang="ko-KR" altLang="en-US" sz="900" u="none" strike="noStrike" dirty="0">
                          <a:effectLst/>
                        </a:rPr>
                        <a:t>으로 파일 첨부를 할 수 있으며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지원하는 파일 포맷은 이미지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동영상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문서파일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압축파일</a:t>
                      </a:r>
                      <a:r>
                        <a:rPr lang="en-US" altLang="ko-KR" sz="900" u="none" strike="noStrike" dirty="0">
                          <a:effectLst/>
                        </a:rPr>
                        <a:t>(zip) </a:t>
                      </a:r>
                      <a:r>
                        <a:rPr lang="ko-KR" altLang="en-US" sz="900" u="none" strike="noStrike" dirty="0">
                          <a:effectLst/>
                        </a:rPr>
                        <a:t>등으로 제한한다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지원하지 않는 파일을 </a:t>
                      </a:r>
                      <a:r>
                        <a:rPr lang="en-US" altLang="ko-KR" sz="900" u="none" strike="noStrike" dirty="0" err="1">
                          <a:effectLst/>
                        </a:rPr>
                        <a:t>Drag&amp;Drop</a:t>
                      </a:r>
                      <a:r>
                        <a:rPr lang="ko-KR" altLang="en-US" sz="900" u="none" strike="noStrike" dirty="0">
                          <a:effectLst/>
                        </a:rPr>
                        <a:t>할 경우 </a:t>
                      </a:r>
                      <a:r>
                        <a:rPr lang="en-US" altLang="ko-KR" sz="900" u="none" strike="noStrike" dirty="0">
                          <a:effectLst/>
                        </a:rPr>
                        <a:t>alert </a:t>
                      </a:r>
                      <a:r>
                        <a:rPr lang="ko-KR" altLang="en-US" sz="900" u="none" strike="noStrike" dirty="0">
                          <a:effectLst/>
                        </a:rPr>
                        <a:t>창으로 경고문을 표시한다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4070046761"/>
                  </a:ext>
                </a:extLst>
              </a:tr>
              <a:tr h="6360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 업로드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파일첨부 버튼으로 파일 첨부를 할 수 있으며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버튼 클릭 시 윈도우의 탐색기 창이 뜬다</a:t>
                      </a:r>
                      <a:r>
                        <a:rPr lang="en-US" altLang="ko-KR" sz="900" u="none" strike="noStrike" dirty="0">
                          <a:effectLst/>
                        </a:rPr>
                        <a:t>.  </a:t>
                      </a:r>
                      <a:r>
                        <a:rPr lang="ko-KR" altLang="en-US" sz="900" u="none" strike="noStrike" dirty="0">
                          <a:effectLst/>
                        </a:rPr>
                        <a:t>지원하는 파일 포맷은 이미지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동영상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문서파일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압축파일</a:t>
                      </a:r>
                      <a:r>
                        <a:rPr lang="en-US" altLang="ko-KR" sz="900" u="none" strike="noStrike" dirty="0">
                          <a:effectLst/>
                        </a:rPr>
                        <a:t>(zip) </a:t>
                      </a:r>
                      <a:r>
                        <a:rPr lang="ko-KR" altLang="en-US" sz="900" u="none" strike="noStrike" dirty="0">
                          <a:effectLst/>
                        </a:rPr>
                        <a:t>등으로 제한한다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지원하지 않는 파일을 </a:t>
                      </a:r>
                      <a:r>
                        <a:rPr lang="en-US" altLang="ko-KR" sz="900" u="none" strike="noStrike" dirty="0" err="1">
                          <a:effectLst/>
                        </a:rPr>
                        <a:t>Drag&amp;Drop</a:t>
                      </a:r>
                      <a:r>
                        <a:rPr lang="ko-KR" altLang="en-US" sz="900" u="none" strike="noStrike" dirty="0">
                          <a:effectLst/>
                        </a:rPr>
                        <a:t>할 경우 </a:t>
                      </a:r>
                      <a:r>
                        <a:rPr lang="en-US" altLang="ko-KR" sz="900" u="none" strike="noStrike" dirty="0">
                          <a:effectLst/>
                        </a:rPr>
                        <a:t>alert </a:t>
                      </a:r>
                      <a:r>
                        <a:rPr lang="ko-KR" altLang="en-US" sz="900" u="none" strike="noStrike" dirty="0">
                          <a:effectLst/>
                        </a:rPr>
                        <a:t>창으로 경고문을 표시한다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3197937123"/>
                  </a:ext>
                </a:extLst>
              </a:tr>
              <a:tr h="321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 검색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멤버 전체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검색창에서 키보드로 입력되는 문자를 감지해 해당되는 파일의 리스트를 출력한다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 </a:t>
                      </a:r>
                      <a:r>
                        <a:rPr lang="ko-KR" altLang="en-US" sz="900" u="none" strike="noStrike" dirty="0">
                          <a:effectLst/>
                        </a:rPr>
                        <a:t>입력된 값이 없을 경우 전체 리스트를 출력한다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2175500459"/>
                  </a:ext>
                </a:extLst>
              </a:tr>
              <a:tr h="321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파일 삭제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관리자</a:t>
                      </a:r>
                      <a:r>
                        <a:rPr lang="en-US" altLang="ko-KR" sz="900" u="none" strike="noStrike" dirty="0">
                          <a:effectLst/>
                        </a:rPr>
                        <a:t>(PM),</a:t>
                      </a:r>
                      <a:br>
                        <a:rPr lang="en-US" altLang="ko-KR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작성자 본인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업로드된</a:t>
                      </a:r>
                      <a:r>
                        <a:rPr lang="ko-KR" altLang="en-US" sz="900" u="none" strike="noStrike" dirty="0">
                          <a:effectLst/>
                        </a:rPr>
                        <a:t> 파일의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더보기</a:t>
                      </a:r>
                      <a:r>
                        <a:rPr lang="ko-KR" altLang="en-US" sz="900" u="none" strike="noStrike" dirty="0">
                          <a:effectLst/>
                        </a:rPr>
                        <a:t> 버튼에 있는 삭제 버튼으로 파일 삭제가 가능하고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경고창으로 한번 더 삭제 여부를 확인하도록 한다</a:t>
                      </a:r>
                      <a:r>
                        <a:rPr lang="en-US" altLang="ko-KR" sz="900" u="none" strike="noStrike" dirty="0"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15" marR="7115" marT="7115" marB="0" anchor="ctr"/>
                </a:tc>
                <a:extLst>
                  <a:ext uri="{0D108BD9-81ED-4DB2-BD59-A6C34878D82A}">
                    <a16:rowId xmlns:a16="http://schemas.microsoft.com/office/drawing/2014/main" val="413175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431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6841E01-E62A-442C-81B7-D9DC529DC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2D379-07B1-444D-B1E8-73E80D3490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 b="2037"/>
          <a:stretch/>
        </p:blipFill>
        <p:spPr>
          <a:xfrm>
            <a:off x="1677907" y="809359"/>
            <a:ext cx="8836185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52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203A37E-1EFB-4B2B-99D2-3AE5A6729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테이블 명세서</a:t>
            </a:r>
          </a:p>
        </p:txBody>
      </p:sp>
      <p:pic>
        <p:nvPicPr>
          <p:cNvPr id="5" name="그래픽 4">
            <a:hlinkClick r:id="rId2" action="ppaction://hlinkfile"/>
            <a:extLst>
              <a:ext uri="{FF2B5EF4-FFF2-40B4-BE49-F238E27FC236}">
                <a16:creationId xmlns:a16="http://schemas.microsoft.com/office/drawing/2014/main" id="{D8DD904B-FC94-42FD-9FEC-17DB9CDE1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9235" y="2422235"/>
            <a:ext cx="2013530" cy="2013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B132A-A8CF-48BC-8295-8F4961C0ECAD}"/>
              </a:ext>
            </a:extLst>
          </p:cNvPr>
          <p:cNvSpPr txBox="1"/>
          <p:nvPr/>
        </p:nvSpPr>
        <p:spPr>
          <a:xfrm>
            <a:off x="4321315" y="4946908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클릭하면 새 창에서 열립니다</a:t>
            </a:r>
            <a:r>
              <a:rPr lang="en-US" altLang="ko-KR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solidFill>
                <a:srgbClr val="21734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55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764979-D254-4F84-A075-89041231A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업무 흐름도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41376D-18B1-4F33-BEA0-3D46957891DC}"/>
              </a:ext>
            </a:extLst>
          </p:cNvPr>
          <p:cNvCxnSpPr/>
          <p:nvPr/>
        </p:nvCxnSpPr>
        <p:spPr>
          <a:xfrm flipV="1">
            <a:off x="3114024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40645-46E2-44E7-B6F8-9290AF014601}"/>
              </a:ext>
            </a:extLst>
          </p:cNvPr>
          <p:cNvCxnSpPr/>
          <p:nvPr/>
        </p:nvCxnSpPr>
        <p:spPr>
          <a:xfrm>
            <a:off x="655942" y="4014449"/>
            <a:ext cx="1925032" cy="9525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1F7BC7-6447-455D-997B-12F1CC9C8350}"/>
              </a:ext>
            </a:extLst>
          </p:cNvPr>
          <p:cNvCxnSpPr/>
          <p:nvPr/>
        </p:nvCxnSpPr>
        <p:spPr>
          <a:xfrm flipV="1">
            <a:off x="6039228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86F549-E1C4-4846-932E-B0A0260D80E2}"/>
              </a:ext>
            </a:extLst>
          </p:cNvPr>
          <p:cNvCxnSpPr/>
          <p:nvPr/>
        </p:nvCxnSpPr>
        <p:spPr>
          <a:xfrm flipV="1">
            <a:off x="8219574" y="5124442"/>
            <a:ext cx="0" cy="777973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C448D9-CE41-4880-984A-0556F69AD780}"/>
              </a:ext>
            </a:extLst>
          </p:cNvPr>
          <p:cNvCxnSpPr/>
          <p:nvPr/>
        </p:nvCxnSpPr>
        <p:spPr>
          <a:xfrm>
            <a:off x="6067810" y="3880539"/>
            <a:ext cx="925871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183490F-8012-4AF0-8A62-099B73C351B8}"/>
              </a:ext>
            </a:extLst>
          </p:cNvPr>
          <p:cNvCxnSpPr/>
          <p:nvPr/>
        </p:nvCxnSpPr>
        <p:spPr>
          <a:xfrm>
            <a:off x="3332856" y="5133975"/>
            <a:ext cx="4886718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B951A5-2F19-406F-BAFF-EE563A23B8A6}"/>
              </a:ext>
            </a:extLst>
          </p:cNvPr>
          <p:cNvCxnSpPr>
            <a:stCxn id="56" idx="2"/>
          </p:cNvCxnSpPr>
          <p:nvPr/>
        </p:nvCxnSpPr>
        <p:spPr>
          <a:xfrm flipH="1" flipV="1">
            <a:off x="6983012" y="3880540"/>
            <a:ext cx="10669" cy="420692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ED1BA11-E61D-4D1A-9DA1-DCE209862904}"/>
              </a:ext>
            </a:extLst>
          </p:cNvPr>
          <p:cNvCxnSpPr/>
          <p:nvPr/>
        </p:nvCxnSpPr>
        <p:spPr>
          <a:xfrm flipV="1">
            <a:off x="3932451" y="1860467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202239-70C0-462D-844C-3E819C5BB133}"/>
              </a:ext>
            </a:extLst>
          </p:cNvPr>
          <p:cNvCxnSpPr/>
          <p:nvPr/>
        </p:nvCxnSpPr>
        <p:spPr>
          <a:xfrm flipV="1">
            <a:off x="9147558" y="4008587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F59FEF6-A297-45A8-8DC4-ECB5EE779B53}"/>
              </a:ext>
            </a:extLst>
          </p:cNvPr>
          <p:cNvCxnSpPr/>
          <p:nvPr/>
        </p:nvCxnSpPr>
        <p:spPr>
          <a:xfrm>
            <a:off x="9147558" y="4008587"/>
            <a:ext cx="1050584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91A7D1-E72D-4F92-9670-7148954318DE}"/>
              </a:ext>
            </a:extLst>
          </p:cNvPr>
          <p:cNvCxnSpPr/>
          <p:nvPr/>
        </p:nvCxnSpPr>
        <p:spPr>
          <a:xfrm flipV="1">
            <a:off x="10192224" y="3995816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1956AF-70AC-47BE-9687-5CD8B8F888F4}"/>
              </a:ext>
            </a:extLst>
          </p:cNvPr>
          <p:cNvCxnSpPr/>
          <p:nvPr/>
        </p:nvCxnSpPr>
        <p:spPr>
          <a:xfrm>
            <a:off x="11123488" y="4154909"/>
            <a:ext cx="712571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860768E-8E0F-4A8A-B49C-E733689A2F92}"/>
              </a:ext>
            </a:extLst>
          </p:cNvPr>
          <p:cNvCxnSpPr/>
          <p:nvPr/>
        </p:nvCxnSpPr>
        <p:spPr>
          <a:xfrm flipV="1">
            <a:off x="11834734" y="414213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A72C0F-0C33-4ADC-876A-FF4DB55DA993}"/>
              </a:ext>
            </a:extLst>
          </p:cNvPr>
          <p:cNvCxnSpPr/>
          <p:nvPr/>
        </p:nvCxnSpPr>
        <p:spPr>
          <a:xfrm flipV="1">
            <a:off x="11123488" y="41442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8580F7E-EAB8-4A15-A63C-C784E9FB8D34}"/>
              </a:ext>
            </a:extLst>
          </p:cNvPr>
          <p:cNvCxnSpPr/>
          <p:nvPr/>
        </p:nvCxnSpPr>
        <p:spPr>
          <a:xfrm>
            <a:off x="6190739" y="1487186"/>
            <a:ext cx="712571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95F5CF-FBCA-4491-AB5E-5987309AEDF0}"/>
              </a:ext>
            </a:extLst>
          </p:cNvPr>
          <p:cNvCxnSpPr/>
          <p:nvPr/>
        </p:nvCxnSpPr>
        <p:spPr>
          <a:xfrm>
            <a:off x="6903310" y="1314192"/>
            <a:ext cx="712571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1F6C54-EE30-4F3D-B799-B7080C6FF784}"/>
              </a:ext>
            </a:extLst>
          </p:cNvPr>
          <p:cNvCxnSpPr/>
          <p:nvPr/>
        </p:nvCxnSpPr>
        <p:spPr>
          <a:xfrm flipV="1">
            <a:off x="6069745" y="1531847"/>
            <a:ext cx="0" cy="67228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BB07ABD-A4DE-4E6C-90AD-1DB38ACC7E68}"/>
              </a:ext>
            </a:extLst>
          </p:cNvPr>
          <p:cNvCxnSpPr/>
          <p:nvPr/>
        </p:nvCxnSpPr>
        <p:spPr>
          <a:xfrm>
            <a:off x="6893784" y="1667646"/>
            <a:ext cx="712571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557545F-8E71-44FF-9009-104888A9370F}"/>
              </a:ext>
            </a:extLst>
          </p:cNvPr>
          <p:cNvCxnSpPr/>
          <p:nvPr/>
        </p:nvCxnSpPr>
        <p:spPr>
          <a:xfrm flipV="1">
            <a:off x="2571449" y="3564714"/>
            <a:ext cx="0" cy="454497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A5ADA4-328F-4727-942E-3B506B33F10E}"/>
              </a:ext>
            </a:extLst>
          </p:cNvPr>
          <p:cNvCxnSpPr/>
          <p:nvPr/>
        </p:nvCxnSpPr>
        <p:spPr>
          <a:xfrm>
            <a:off x="3932451" y="1860467"/>
            <a:ext cx="2137294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35199C-5D6F-4B0D-A776-DF4B52788BC3}"/>
              </a:ext>
            </a:extLst>
          </p:cNvPr>
          <p:cNvCxnSpPr/>
          <p:nvPr/>
        </p:nvCxnSpPr>
        <p:spPr>
          <a:xfrm flipV="1">
            <a:off x="6069745" y="2252781"/>
            <a:ext cx="0" cy="67139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57577A0-C328-4C31-B837-443A9D83267C}"/>
              </a:ext>
            </a:extLst>
          </p:cNvPr>
          <p:cNvCxnSpPr/>
          <p:nvPr/>
        </p:nvCxnSpPr>
        <p:spPr>
          <a:xfrm>
            <a:off x="799456" y="2924175"/>
            <a:ext cx="10746260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BACFC2-12EA-4252-B97B-07EDF0D33FCD}"/>
              </a:ext>
            </a:extLst>
          </p:cNvPr>
          <p:cNvCxnSpPr>
            <a:stCxn id="43" idx="0"/>
          </p:cNvCxnSpPr>
          <p:nvPr/>
        </p:nvCxnSpPr>
        <p:spPr>
          <a:xfrm flipH="1" flipV="1">
            <a:off x="799456" y="2924175"/>
            <a:ext cx="1" cy="488466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10724C4-2A34-46BF-A902-DC09F9DE32C2}"/>
              </a:ext>
            </a:extLst>
          </p:cNvPr>
          <p:cNvCxnSpPr>
            <a:stCxn id="44" idx="0"/>
          </p:cNvCxnSpPr>
          <p:nvPr/>
        </p:nvCxnSpPr>
        <p:spPr>
          <a:xfrm flipV="1">
            <a:off x="2590500" y="2924175"/>
            <a:ext cx="11629" cy="488466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048622-D9E6-46F7-BA2D-159A6C6F6BD5}"/>
              </a:ext>
            </a:extLst>
          </p:cNvPr>
          <p:cNvCxnSpPr/>
          <p:nvPr/>
        </p:nvCxnSpPr>
        <p:spPr>
          <a:xfrm flipH="1" flipV="1">
            <a:off x="4381543" y="2924175"/>
            <a:ext cx="11801" cy="1095036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49D42FF-79B5-4E78-8FF1-AED9D6281961}"/>
              </a:ext>
            </a:extLst>
          </p:cNvPr>
          <p:cNvCxnSpPr/>
          <p:nvPr/>
        </p:nvCxnSpPr>
        <p:spPr>
          <a:xfrm flipV="1">
            <a:off x="6067810" y="2916124"/>
            <a:ext cx="1935" cy="964415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8573C20-091E-413E-BE83-032CDDFF84A2}"/>
              </a:ext>
            </a:extLst>
          </p:cNvPr>
          <p:cNvCxnSpPr/>
          <p:nvPr/>
        </p:nvCxnSpPr>
        <p:spPr>
          <a:xfrm flipV="1">
            <a:off x="7963629" y="2916124"/>
            <a:ext cx="0" cy="221785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630DE94-4974-4504-943F-F7550FC2E845}"/>
              </a:ext>
            </a:extLst>
          </p:cNvPr>
          <p:cNvCxnSpPr/>
          <p:nvPr/>
        </p:nvCxnSpPr>
        <p:spPr>
          <a:xfrm flipV="1">
            <a:off x="9753902" y="2916123"/>
            <a:ext cx="0" cy="109246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230FCA8-A02D-4905-82DF-74E6D6CDA8A3}"/>
              </a:ext>
            </a:extLst>
          </p:cNvPr>
          <p:cNvCxnSpPr/>
          <p:nvPr/>
        </p:nvCxnSpPr>
        <p:spPr>
          <a:xfrm>
            <a:off x="3104499" y="4019211"/>
            <a:ext cx="2934729" cy="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947AFEA-A82F-4D30-9F79-EADA9D8BE8D5}"/>
              </a:ext>
            </a:extLst>
          </p:cNvPr>
          <p:cNvCxnSpPr/>
          <p:nvPr/>
        </p:nvCxnSpPr>
        <p:spPr>
          <a:xfrm flipV="1">
            <a:off x="11545977" y="2916125"/>
            <a:ext cx="0" cy="123878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651BAA-F276-47A1-8579-4D399BC7C465}"/>
              </a:ext>
            </a:extLst>
          </p:cNvPr>
          <p:cNvCxnSpPr/>
          <p:nvPr/>
        </p:nvCxnSpPr>
        <p:spPr>
          <a:xfrm flipV="1">
            <a:off x="655942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7621D5-789D-439D-AAEE-362A4A852C23}"/>
              </a:ext>
            </a:extLst>
          </p:cNvPr>
          <p:cNvCxnSpPr/>
          <p:nvPr/>
        </p:nvCxnSpPr>
        <p:spPr>
          <a:xfrm flipV="1">
            <a:off x="1866011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3F2D3CD-865F-4C4C-9AD5-EC0ED27D5463}"/>
              </a:ext>
            </a:extLst>
          </p:cNvPr>
          <p:cNvCxnSpPr/>
          <p:nvPr/>
        </p:nvCxnSpPr>
        <p:spPr>
          <a:xfrm flipV="1">
            <a:off x="4077471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CE90A8C-E1B9-412A-B4F3-A8A0633EF6EC}"/>
              </a:ext>
            </a:extLst>
          </p:cNvPr>
          <p:cNvCxnSpPr/>
          <p:nvPr/>
        </p:nvCxnSpPr>
        <p:spPr>
          <a:xfrm flipV="1">
            <a:off x="5044770" y="4014449"/>
            <a:ext cx="0" cy="459260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2">
            <a:extLst>
              <a:ext uri="{FF2B5EF4-FFF2-40B4-BE49-F238E27FC236}">
                <a16:creationId xmlns:a16="http://schemas.microsoft.com/office/drawing/2014/main" id="{B46243ED-B73B-44D7-AF03-91486FF023CD}"/>
              </a:ext>
            </a:extLst>
          </p:cNvPr>
          <p:cNvSpPr/>
          <p:nvPr/>
        </p:nvSpPr>
        <p:spPr>
          <a:xfrm>
            <a:off x="5441092" y="1205040"/>
            <a:ext cx="1309816" cy="455141"/>
          </a:xfrm>
          <a:prstGeom prst="roundRect">
            <a:avLst/>
          </a:prstGeom>
          <a:solidFill>
            <a:srgbClr val="3F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a typeface="나눔고딕"/>
              </a:rPr>
              <a:t>메인</a:t>
            </a:r>
            <a:r>
              <a:rPr lang="ko-KR" altLang="en-US" b="1" dirty="0"/>
              <a:t> </a:t>
            </a:r>
          </a:p>
        </p:txBody>
      </p:sp>
      <p:sp>
        <p:nvSpPr>
          <p:cNvPr id="38" name="모서리가 둥근 직사각형 3">
            <a:extLst>
              <a:ext uri="{FF2B5EF4-FFF2-40B4-BE49-F238E27FC236}">
                <a16:creationId xmlns:a16="http://schemas.microsoft.com/office/drawing/2014/main" id="{AE46A5E3-01FA-4E42-9894-5A7D881883C6}"/>
              </a:ext>
            </a:extLst>
          </p:cNvPr>
          <p:cNvSpPr/>
          <p:nvPr/>
        </p:nvSpPr>
        <p:spPr>
          <a:xfrm>
            <a:off x="7327557" y="1205040"/>
            <a:ext cx="811427" cy="234780"/>
          </a:xfrm>
          <a:prstGeom prst="roundRect">
            <a:avLst/>
          </a:prstGeom>
          <a:solidFill>
            <a:srgbClr val="3F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로그인 </a:t>
            </a:r>
          </a:p>
        </p:txBody>
      </p:sp>
      <p:sp>
        <p:nvSpPr>
          <p:cNvPr id="39" name="모서리가 둥근 직사각형 4">
            <a:extLst>
              <a:ext uri="{FF2B5EF4-FFF2-40B4-BE49-F238E27FC236}">
                <a16:creationId xmlns:a16="http://schemas.microsoft.com/office/drawing/2014/main" id="{53FCCC2D-49FB-497B-9E52-437A11C50C5C}"/>
              </a:ext>
            </a:extLst>
          </p:cNvPr>
          <p:cNvSpPr/>
          <p:nvPr/>
        </p:nvSpPr>
        <p:spPr>
          <a:xfrm>
            <a:off x="7327557" y="1551029"/>
            <a:ext cx="811427" cy="234780"/>
          </a:xfrm>
          <a:prstGeom prst="roundRect">
            <a:avLst/>
          </a:prstGeom>
          <a:solidFill>
            <a:srgbClr val="3F8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회원가입 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94E16B3-E71D-4221-8574-359A7FB11503}"/>
              </a:ext>
            </a:extLst>
          </p:cNvPr>
          <p:cNvCxnSpPr/>
          <p:nvPr/>
        </p:nvCxnSpPr>
        <p:spPr>
          <a:xfrm flipV="1">
            <a:off x="6903310" y="1309685"/>
            <a:ext cx="0" cy="36272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77">
            <a:extLst>
              <a:ext uri="{FF2B5EF4-FFF2-40B4-BE49-F238E27FC236}">
                <a16:creationId xmlns:a16="http://schemas.microsoft.com/office/drawing/2014/main" id="{03055548-5764-430C-93CA-3C8268D08D69}"/>
              </a:ext>
            </a:extLst>
          </p:cNvPr>
          <p:cNvSpPr/>
          <p:nvPr/>
        </p:nvSpPr>
        <p:spPr>
          <a:xfrm>
            <a:off x="5437749" y="2204127"/>
            <a:ext cx="1309816" cy="3459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ea typeface="나눔고딕"/>
              </a:rPr>
              <a:t>진행중인</a:t>
            </a:r>
            <a:endParaRPr lang="en-US" altLang="ko-KR" sz="1100" b="1" dirty="0">
              <a:ea typeface="나눔고딕"/>
            </a:endParaRPr>
          </a:p>
          <a:p>
            <a:pPr algn="ctr"/>
            <a:r>
              <a:rPr lang="ko-KR" altLang="en-US" sz="1100" b="1" dirty="0">
                <a:ea typeface="나눔고딕"/>
              </a:rPr>
              <a:t>프로젝트</a:t>
            </a:r>
            <a:r>
              <a:rPr lang="ko-KR" altLang="en-US" sz="1100" b="1" dirty="0"/>
              <a:t> </a:t>
            </a:r>
          </a:p>
        </p:txBody>
      </p:sp>
      <p:sp>
        <p:nvSpPr>
          <p:cNvPr id="42" name="모서리가 둥근 직사각형 80">
            <a:extLst>
              <a:ext uri="{FF2B5EF4-FFF2-40B4-BE49-F238E27FC236}">
                <a16:creationId xmlns:a16="http://schemas.microsoft.com/office/drawing/2014/main" id="{A9725076-785A-4E48-828D-DD314BAF2AFB}"/>
              </a:ext>
            </a:extLst>
          </p:cNvPr>
          <p:cNvSpPr/>
          <p:nvPr/>
        </p:nvSpPr>
        <p:spPr>
          <a:xfrm>
            <a:off x="3237594" y="2173035"/>
            <a:ext cx="1309816" cy="34598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완료된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프로젝트 </a:t>
            </a:r>
          </a:p>
        </p:txBody>
      </p:sp>
      <p:sp>
        <p:nvSpPr>
          <p:cNvPr id="43" name="모서리가 둥근 직사각형 81">
            <a:extLst>
              <a:ext uri="{FF2B5EF4-FFF2-40B4-BE49-F238E27FC236}">
                <a16:creationId xmlns:a16="http://schemas.microsoft.com/office/drawing/2014/main" id="{12B5F194-10A1-4DE1-BB45-A0A07E572E3E}"/>
              </a:ext>
            </a:extLst>
          </p:cNvPr>
          <p:cNvSpPr/>
          <p:nvPr/>
        </p:nvSpPr>
        <p:spPr>
          <a:xfrm>
            <a:off x="350365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검색 </a:t>
            </a:r>
          </a:p>
        </p:txBody>
      </p:sp>
      <p:sp>
        <p:nvSpPr>
          <p:cNvPr id="44" name="모서리가 둥근 직사각형 82">
            <a:extLst>
              <a:ext uri="{FF2B5EF4-FFF2-40B4-BE49-F238E27FC236}">
                <a16:creationId xmlns:a16="http://schemas.microsoft.com/office/drawing/2014/main" id="{951AA76B-9DF2-4581-8640-D034248CBA95}"/>
              </a:ext>
            </a:extLst>
          </p:cNvPr>
          <p:cNvSpPr/>
          <p:nvPr/>
        </p:nvSpPr>
        <p:spPr>
          <a:xfrm>
            <a:off x="2141408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내업무</a:t>
            </a:r>
            <a:r>
              <a:rPr lang="ko-KR" altLang="en-US" sz="1000" b="1" dirty="0"/>
              <a:t> </a:t>
            </a:r>
          </a:p>
        </p:txBody>
      </p:sp>
      <p:sp>
        <p:nvSpPr>
          <p:cNvPr id="45" name="모서리가 둥근 직사각형 83">
            <a:extLst>
              <a:ext uri="{FF2B5EF4-FFF2-40B4-BE49-F238E27FC236}">
                <a16:creationId xmlns:a16="http://schemas.microsoft.com/office/drawing/2014/main" id="{A2A2DB87-91C7-4F2E-B6D6-C8B06E20EE5C}"/>
              </a:ext>
            </a:extLst>
          </p:cNvPr>
          <p:cNvSpPr/>
          <p:nvPr/>
        </p:nvSpPr>
        <p:spPr>
          <a:xfrm>
            <a:off x="3932451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프로젝트</a:t>
            </a:r>
          </a:p>
        </p:txBody>
      </p:sp>
      <p:sp>
        <p:nvSpPr>
          <p:cNvPr id="46" name="모서리가 둥근 직사각형 84">
            <a:extLst>
              <a:ext uri="{FF2B5EF4-FFF2-40B4-BE49-F238E27FC236}">
                <a16:creationId xmlns:a16="http://schemas.microsoft.com/office/drawing/2014/main" id="{109166B2-3468-4497-96EE-020CA9FCD9CD}"/>
              </a:ext>
            </a:extLst>
          </p:cNvPr>
          <p:cNvSpPr/>
          <p:nvPr/>
        </p:nvSpPr>
        <p:spPr>
          <a:xfrm>
            <a:off x="5618719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/>
              <a:t>마일스톤</a:t>
            </a:r>
            <a:r>
              <a:rPr lang="ko-KR" altLang="en-US" sz="1000" b="1" dirty="0"/>
              <a:t> </a:t>
            </a:r>
          </a:p>
        </p:txBody>
      </p:sp>
      <p:sp>
        <p:nvSpPr>
          <p:cNvPr id="47" name="모서리가 둥근 직사각형 85">
            <a:extLst>
              <a:ext uri="{FF2B5EF4-FFF2-40B4-BE49-F238E27FC236}">
                <a16:creationId xmlns:a16="http://schemas.microsoft.com/office/drawing/2014/main" id="{B34C7269-D98E-4C95-8469-C3C8802321C5}"/>
              </a:ext>
            </a:extLst>
          </p:cNvPr>
          <p:cNvSpPr/>
          <p:nvPr/>
        </p:nvSpPr>
        <p:spPr>
          <a:xfrm>
            <a:off x="7514537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업무 </a:t>
            </a:r>
          </a:p>
        </p:txBody>
      </p:sp>
      <p:sp>
        <p:nvSpPr>
          <p:cNvPr id="48" name="모서리가 둥근 직사각형 86">
            <a:extLst>
              <a:ext uri="{FF2B5EF4-FFF2-40B4-BE49-F238E27FC236}">
                <a16:creationId xmlns:a16="http://schemas.microsoft.com/office/drawing/2014/main" id="{63555949-C852-4214-B33F-8FBB49F19D96}"/>
              </a:ext>
            </a:extLst>
          </p:cNvPr>
          <p:cNvSpPr/>
          <p:nvPr/>
        </p:nvSpPr>
        <p:spPr>
          <a:xfrm>
            <a:off x="9305580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멤버설정 </a:t>
            </a:r>
          </a:p>
        </p:txBody>
      </p:sp>
      <p:sp>
        <p:nvSpPr>
          <p:cNvPr id="49" name="모서리가 둥근 직사각형 87">
            <a:extLst>
              <a:ext uri="{FF2B5EF4-FFF2-40B4-BE49-F238E27FC236}">
                <a16:creationId xmlns:a16="http://schemas.microsoft.com/office/drawing/2014/main" id="{09F91165-EF96-4B1D-9C56-9B91C2B434F7}"/>
              </a:ext>
            </a:extLst>
          </p:cNvPr>
          <p:cNvSpPr/>
          <p:nvPr/>
        </p:nvSpPr>
        <p:spPr>
          <a:xfrm>
            <a:off x="11096625" y="3412641"/>
            <a:ext cx="898183" cy="3041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프로필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설정 </a:t>
            </a:r>
          </a:p>
        </p:txBody>
      </p:sp>
      <p:sp>
        <p:nvSpPr>
          <p:cNvPr id="50" name="모서리가 둥근 직사각형 99">
            <a:extLst>
              <a:ext uri="{FF2B5EF4-FFF2-40B4-BE49-F238E27FC236}">
                <a16:creationId xmlns:a16="http://schemas.microsoft.com/office/drawing/2014/main" id="{E99DE3FC-A897-425D-9CDB-69B9A4698906}"/>
              </a:ext>
            </a:extLst>
          </p:cNvPr>
          <p:cNvSpPr/>
          <p:nvPr/>
        </p:nvSpPr>
        <p:spPr>
          <a:xfrm>
            <a:off x="314567" y="4391047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To do list</a:t>
            </a:r>
            <a:r>
              <a:rPr lang="ko-KR" altLang="en-US" sz="900" b="1" dirty="0"/>
              <a:t> </a:t>
            </a:r>
          </a:p>
        </p:txBody>
      </p:sp>
      <p:sp>
        <p:nvSpPr>
          <p:cNvPr id="51" name="모서리가 둥근 직사각형 100">
            <a:extLst>
              <a:ext uri="{FF2B5EF4-FFF2-40B4-BE49-F238E27FC236}">
                <a16:creationId xmlns:a16="http://schemas.microsoft.com/office/drawing/2014/main" id="{7D1DD475-B137-4CF9-92C3-4629D837FFE1}"/>
              </a:ext>
            </a:extLst>
          </p:cNvPr>
          <p:cNvSpPr/>
          <p:nvPr/>
        </p:nvSpPr>
        <p:spPr>
          <a:xfrm>
            <a:off x="1420770" y="4391048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알림 </a:t>
            </a:r>
          </a:p>
        </p:txBody>
      </p:sp>
      <p:sp>
        <p:nvSpPr>
          <p:cNvPr id="52" name="모서리가 둥근 직사각형 103">
            <a:extLst>
              <a:ext uri="{FF2B5EF4-FFF2-40B4-BE49-F238E27FC236}">
                <a16:creationId xmlns:a16="http://schemas.microsoft.com/office/drawing/2014/main" id="{7A383EC9-F219-4C0C-BE69-CF68510B8443}"/>
              </a:ext>
            </a:extLst>
          </p:cNvPr>
          <p:cNvSpPr/>
          <p:nvPr/>
        </p:nvSpPr>
        <p:spPr>
          <a:xfrm>
            <a:off x="2672390" y="4391046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캘린더</a:t>
            </a:r>
          </a:p>
        </p:txBody>
      </p:sp>
      <p:sp>
        <p:nvSpPr>
          <p:cNvPr id="53" name="모서리가 둥근 직사각형 104">
            <a:extLst>
              <a:ext uri="{FF2B5EF4-FFF2-40B4-BE49-F238E27FC236}">
                <a16:creationId xmlns:a16="http://schemas.microsoft.com/office/drawing/2014/main" id="{6288CABB-5B50-4E26-858F-92D0EDFF1FBD}"/>
              </a:ext>
            </a:extLst>
          </p:cNvPr>
          <p:cNvSpPr/>
          <p:nvPr/>
        </p:nvSpPr>
        <p:spPr>
          <a:xfrm>
            <a:off x="3636525" y="4391045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타임라인 </a:t>
            </a:r>
          </a:p>
        </p:txBody>
      </p:sp>
      <p:sp>
        <p:nvSpPr>
          <p:cNvPr id="54" name="모서리가 둥근 직사각형 105">
            <a:extLst>
              <a:ext uri="{FF2B5EF4-FFF2-40B4-BE49-F238E27FC236}">
                <a16:creationId xmlns:a16="http://schemas.microsoft.com/office/drawing/2014/main" id="{0D0C8F93-D848-4912-8F45-176E5C8B459F}"/>
              </a:ext>
            </a:extLst>
          </p:cNvPr>
          <p:cNvSpPr/>
          <p:nvPr/>
        </p:nvSpPr>
        <p:spPr>
          <a:xfrm>
            <a:off x="4612661" y="4391044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프로젝트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개요</a:t>
            </a:r>
          </a:p>
        </p:txBody>
      </p:sp>
      <p:sp>
        <p:nvSpPr>
          <p:cNvPr id="55" name="모서리가 둥근 직사각형 106">
            <a:extLst>
              <a:ext uri="{FF2B5EF4-FFF2-40B4-BE49-F238E27FC236}">
                <a16:creationId xmlns:a16="http://schemas.microsoft.com/office/drawing/2014/main" id="{FDE6CB71-8CA3-4C81-A616-D167F78805B8}"/>
              </a:ext>
            </a:extLst>
          </p:cNvPr>
          <p:cNvSpPr/>
          <p:nvPr/>
        </p:nvSpPr>
        <p:spPr>
          <a:xfrm>
            <a:off x="5607119" y="4391043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파일 보관함</a:t>
            </a:r>
          </a:p>
        </p:txBody>
      </p:sp>
      <p:sp>
        <p:nvSpPr>
          <p:cNvPr id="56" name="모서리가 둥근 직사각형 117">
            <a:extLst>
              <a:ext uri="{FF2B5EF4-FFF2-40B4-BE49-F238E27FC236}">
                <a16:creationId xmlns:a16="http://schemas.microsoft.com/office/drawing/2014/main" id="{894392CB-8171-4B5F-B848-DBDF1E35A3B1}"/>
              </a:ext>
            </a:extLst>
          </p:cNvPr>
          <p:cNvSpPr/>
          <p:nvPr/>
        </p:nvSpPr>
        <p:spPr>
          <a:xfrm>
            <a:off x="6561572" y="4008587"/>
            <a:ext cx="864218" cy="2926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마일스톤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List</a:t>
            </a:r>
            <a:endParaRPr lang="ko-KR" altLang="en-US" sz="900" b="1" dirty="0"/>
          </a:p>
        </p:txBody>
      </p:sp>
      <p:sp>
        <p:nvSpPr>
          <p:cNvPr id="57" name="모서리가 둥근 직사각형 128">
            <a:extLst>
              <a:ext uri="{FF2B5EF4-FFF2-40B4-BE49-F238E27FC236}">
                <a16:creationId xmlns:a16="http://schemas.microsoft.com/office/drawing/2014/main" id="{AA355A49-F1A5-4143-A550-1176C3F83834}"/>
              </a:ext>
            </a:extLst>
          </p:cNvPr>
          <p:cNvSpPr/>
          <p:nvPr/>
        </p:nvSpPr>
        <p:spPr>
          <a:xfrm>
            <a:off x="7514536" y="4391048"/>
            <a:ext cx="898183" cy="3041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업무 </a:t>
            </a:r>
            <a:endParaRPr lang="en-US" altLang="ko-KR" sz="900" b="1" dirty="0"/>
          </a:p>
          <a:p>
            <a:pPr algn="ctr"/>
            <a:r>
              <a:rPr lang="en-US" altLang="ko-KR" sz="900" b="1" dirty="0"/>
              <a:t>List</a:t>
            </a:r>
            <a:r>
              <a:rPr lang="ko-KR" altLang="en-US" sz="900" b="1" dirty="0"/>
              <a:t> </a:t>
            </a:r>
          </a:p>
        </p:txBody>
      </p:sp>
      <p:sp>
        <p:nvSpPr>
          <p:cNvPr id="58" name="모서리가 둥근 직사각형 138">
            <a:extLst>
              <a:ext uri="{FF2B5EF4-FFF2-40B4-BE49-F238E27FC236}">
                <a16:creationId xmlns:a16="http://schemas.microsoft.com/office/drawing/2014/main" id="{9F6C1AC8-BBBB-4A16-B792-7415D4D4DA4F}"/>
              </a:ext>
            </a:extLst>
          </p:cNvPr>
          <p:cNvSpPr/>
          <p:nvPr/>
        </p:nvSpPr>
        <p:spPr>
          <a:xfrm>
            <a:off x="8698467" y="4379542"/>
            <a:ext cx="898183" cy="3041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멤버 초대</a:t>
            </a:r>
          </a:p>
        </p:txBody>
      </p:sp>
      <p:sp>
        <p:nvSpPr>
          <p:cNvPr id="59" name="모서리가 둥근 직사각형 139">
            <a:extLst>
              <a:ext uri="{FF2B5EF4-FFF2-40B4-BE49-F238E27FC236}">
                <a16:creationId xmlns:a16="http://schemas.microsoft.com/office/drawing/2014/main" id="{052E387B-5568-4D6E-9E06-010AF1C2CE74}"/>
              </a:ext>
            </a:extLst>
          </p:cNvPr>
          <p:cNvSpPr/>
          <p:nvPr/>
        </p:nvSpPr>
        <p:spPr>
          <a:xfrm>
            <a:off x="9749051" y="4379542"/>
            <a:ext cx="898183" cy="3041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프로젝트</a:t>
            </a:r>
            <a:endParaRPr lang="en-US" altLang="ko-KR" sz="900" b="1" dirty="0"/>
          </a:p>
          <a:p>
            <a:pPr algn="ctr"/>
            <a:r>
              <a:rPr lang="ko-KR" altLang="en-US" sz="900" b="1" dirty="0"/>
              <a:t>나가기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464E59-C942-4F29-92EB-7868449143F9}"/>
              </a:ext>
            </a:extLst>
          </p:cNvPr>
          <p:cNvCxnSpPr/>
          <p:nvPr/>
        </p:nvCxnSpPr>
        <p:spPr>
          <a:xfrm flipV="1">
            <a:off x="7233337" y="5127529"/>
            <a:ext cx="0" cy="76844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EA65C9F-6D98-4640-9B37-774EFF1BC439}"/>
              </a:ext>
            </a:extLst>
          </p:cNvPr>
          <p:cNvCxnSpPr/>
          <p:nvPr/>
        </p:nvCxnSpPr>
        <p:spPr>
          <a:xfrm flipV="1">
            <a:off x="6267585" y="5133971"/>
            <a:ext cx="0" cy="616044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FD7A23D-1211-4581-89BB-81C94E4B5F4F}"/>
              </a:ext>
            </a:extLst>
          </p:cNvPr>
          <p:cNvCxnSpPr>
            <a:stCxn id="66" idx="2"/>
          </p:cNvCxnSpPr>
          <p:nvPr/>
        </p:nvCxnSpPr>
        <p:spPr>
          <a:xfrm flipV="1">
            <a:off x="4296991" y="5137191"/>
            <a:ext cx="0" cy="905471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8D46D03-C800-4B61-A172-DAF8DC200AA2}"/>
              </a:ext>
            </a:extLst>
          </p:cNvPr>
          <p:cNvCxnSpPr/>
          <p:nvPr/>
        </p:nvCxnSpPr>
        <p:spPr>
          <a:xfrm flipV="1">
            <a:off x="5269800" y="5127529"/>
            <a:ext cx="0" cy="774886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6B83538-9C8D-4D64-A57C-C47169F59897}"/>
              </a:ext>
            </a:extLst>
          </p:cNvPr>
          <p:cNvCxnSpPr>
            <a:stCxn id="65" idx="0"/>
          </p:cNvCxnSpPr>
          <p:nvPr/>
        </p:nvCxnSpPr>
        <p:spPr>
          <a:xfrm flipV="1">
            <a:off x="3332856" y="5127529"/>
            <a:ext cx="0" cy="622489"/>
          </a:xfrm>
          <a:prstGeom prst="line">
            <a:avLst/>
          </a:prstGeom>
          <a:ln w="222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122">
            <a:extLst>
              <a:ext uri="{FF2B5EF4-FFF2-40B4-BE49-F238E27FC236}">
                <a16:creationId xmlns:a16="http://schemas.microsoft.com/office/drawing/2014/main" id="{A8A981AD-749C-4F0F-B9F4-A369190F7B98}"/>
              </a:ext>
            </a:extLst>
          </p:cNvPr>
          <p:cNvSpPr/>
          <p:nvPr/>
        </p:nvSpPr>
        <p:spPr>
          <a:xfrm>
            <a:off x="2900747" y="5750018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캘린더</a:t>
            </a:r>
          </a:p>
        </p:txBody>
      </p:sp>
      <p:sp>
        <p:nvSpPr>
          <p:cNvPr id="66" name="모서리가 둥근 직사각형 123">
            <a:extLst>
              <a:ext uri="{FF2B5EF4-FFF2-40B4-BE49-F238E27FC236}">
                <a16:creationId xmlns:a16="http://schemas.microsoft.com/office/drawing/2014/main" id="{ABD68021-B67D-4B0D-9264-A3B0B4E4FC21}"/>
              </a:ext>
            </a:extLst>
          </p:cNvPr>
          <p:cNvSpPr/>
          <p:nvPr/>
        </p:nvSpPr>
        <p:spPr>
          <a:xfrm>
            <a:off x="3864882" y="5750017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타임라인 </a:t>
            </a:r>
          </a:p>
        </p:txBody>
      </p:sp>
      <p:sp>
        <p:nvSpPr>
          <p:cNvPr id="67" name="모서리가 둥근 직사각형 124">
            <a:extLst>
              <a:ext uri="{FF2B5EF4-FFF2-40B4-BE49-F238E27FC236}">
                <a16:creationId xmlns:a16="http://schemas.microsoft.com/office/drawing/2014/main" id="{513691C7-4F65-4E6B-9A52-336D299D7D2D}"/>
              </a:ext>
            </a:extLst>
          </p:cNvPr>
          <p:cNvSpPr/>
          <p:nvPr/>
        </p:nvSpPr>
        <p:spPr>
          <a:xfrm>
            <a:off x="4841018" y="5750016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프로젝트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개요</a:t>
            </a:r>
          </a:p>
        </p:txBody>
      </p:sp>
      <p:sp>
        <p:nvSpPr>
          <p:cNvPr id="68" name="모서리가 둥근 직사각형 125">
            <a:extLst>
              <a:ext uri="{FF2B5EF4-FFF2-40B4-BE49-F238E27FC236}">
                <a16:creationId xmlns:a16="http://schemas.microsoft.com/office/drawing/2014/main" id="{B14112CC-AAE4-4D70-A966-623E3B073BF3}"/>
              </a:ext>
            </a:extLst>
          </p:cNvPr>
          <p:cNvSpPr/>
          <p:nvPr/>
        </p:nvSpPr>
        <p:spPr>
          <a:xfrm>
            <a:off x="5835476" y="5750015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파일 보관함</a:t>
            </a:r>
          </a:p>
        </p:txBody>
      </p:sp>
      <p:sp>
        <p:nvSpPr>
          <p:cNvPr id="69" name="모서리가 둥근 직사각형 136">
            <a:extLst>
              <a:ext uri="{FF2B5EF4-FFF2-40B4-BE49-F238E27FC236}">
                <a16:creationId xmlns:a16="http://schemas.microsoft.com/office/drawing/2014/main" id="{C250713C-8581-4521-8076-5CDB8660F161}"/>
              </a:ext>
            </a:extLst>
          </p:cNvPr>
          <p:cNvSpPr/>
          <p:nvPr/>
        </p:nvSpPr>
        <p:spPr>
          <a:xfrm>
            <a:off x="6819263" y="5756092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프로젝트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개요</a:t>
            </a:r>
          </a:p>
        </p:txBody>
      </p:sp>
      <p:sp>
        <p:nvSpPr>
          <p:cNvPr id="70" name="모서리가 둥근 직사각형 137">
            <a:extLst>
              <a:ext uri="{FF2B5EF4-FFF2-40B4-BE49-F238E27FC236}">
                <a16:creationId xmlns:a16="http://schemas.microsoft.com/office/drawing/2014/main" id="{25296785-206D-4EF2-A553-7941E095CDCD}"/>
              </a:ext>
            </a:extLst>
          </p:cNvPr>
          <p:cNvSpPr/>
          <p:nvPr/>
        </p:nvSpPr>
        <p:spPr>
          <a:xfrm>
            <a:off x="7813721" y="5756091"/>
            <a:ext cx="864218" cy="29264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파일 보관함</a:t>
            </a:r>
          </a:p>
        </p:txBody>
      </p:sp>
      <p:sp>
        <p:nvSpPr>
          <p:cNvPr id="71" name="모서리가 둥근 직사각형 175">
            <a:extLst>
              <a:ext uri="{FF2B5EF4-FFF2-40B4-BE49-F238E27FC236}">
                <a16:creationId xmlns:a16="http://schemas.microsoft.com/office/drawing/2014/main" id="{A07A431E-433E-4DDA-AC2D-123E7BBC9214}"/>
              </a:ext>
            </a:extLst>
          </p:cNvPr>
          <p:cNvSpPr/>
          <p:nvPr/>
        </p:nvSpPr>
        <p:spPr>
          <a:xfrm>
            <a:off x="10772090" y="4391048"/>
            <a:ext cx="643497" cy="3041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이미지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 설정</a:t>
            </a:r>
          </a:p>
        </p:txBody>
      </p:sp>
      <p:sp>
        <p:nvSpPr>
          <p:cNvPr id="72" name="모서리가 둥근 직사각형 176">
            <a:extLst>
              <a:ext uri="{FF2B5EF4-FFF2-40B4-BE49-F238E27FC236}">
                <a16:creationId xmlns:a16="http://schemas.microsoft.com/office/drawing/2014/main" id="{59003F80-713B-4ABA-877D-3966C65B484E}"/>
              </a:ext>
            </a:extLst>
          </p:cNvPr>
          <p:cNvSpPr/>
          <p:nvPr/>
        </p:nvSpPr>
        <p:spPr>
          <a:xfrm>
            <a:off x="11479774" y="4391048"/>
            <a:ext cx="643497" cy="30414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닉네임  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설정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04333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27B13F-D39D-44BE-9104-546A4BD17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테스트 케이스</a:t>
            </a:r>
          </a:p>
        </p:txBody>
      </p:sp>
      <p:pic>
        <p:nvPicPr>
          <p:cNvPr id="3" name="그래픽 2">
            <a:hlinkClick r:id="rId2" action="ppaction://hlinkfile"/>
            <a:extLst>
              <a:ext uri="{FF2B5EF4-FFF2-40B4-BE49-F238E27FC236}">
                <a16:creationId xmlns:a16="http://schemas.microsoft.com/office/drawing/2014/main" id="{05AD4DF2-33A4-42FE-9FF6-A847BAB5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9235" y="2422235"/>
            <a:ext cx="2013530" cy="2013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D159F-7133-4AE4-AEEB-B9AF155ED552}"/>
              </a:ext>
            </a:extLst>
          </p:cNvPr>
          <p:cNvSpPr txBox="1"/>
          <p:nvPr/>
        </p:nvSpPr>
        <p:spPr>
          <a:xfrm>
            <a:off x="4321315" y="4946908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클릭하면 새 창에서 열립니다</a:t>
            </a:r>
            <a:r>
              <a:rPr lang="en-US" altLang="ko-KR" sz="2000" b="1" dirty="0">
                <a:solidFill>
                  <a:srgbClr val="21734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solidFill>
                <a:srgbClr val="21734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90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377F887-261A-430F-94F7-FA2F5A2DBDA3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rgbClr val="2B4C9F">
              <a:alpha val="60000"/>
            </a:srgb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3B702-9FCC-4195-8585-F23201089F19}"/>
              </a:ext>
            </a:extLst>
          </p:cNvPr>
          <p:cNvSpPr txBox="1"/>
          <p:nvPr/>
        </p:nvSpPr>
        <p:spPr>
          <a:xfrm>
            <a:off x="4742120" y="1689721"/>
            <a:ext cx="27006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600" dirty="0">
              <a:solidFill>
                <a:srgbClr val="D1CE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동기 및 기획 의도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 및 사용 기술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소개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타임라인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4780675-DD5F-48DF-8000-3800EBD5E15E}"/>
              </a:ext>
            </a:extLst>
          </p:cNvPr>
          <p:cNvCxnSpPr/>
          <p:nvPr/>
        </p:nvCxnSpPr>
        <p:spPr>
          <a:xfrm>
            <a:off x="5901069" y="2433999"/>
            <a:ext cx="360000" cy="0"/>
          </a:xfrm>
          <a:prstGeom prst="line">
            <a:avLst/>
          </a:prstGeom>
          <a:ln w="50800">
            <a:solidFill>
              <a:srgbClr val="D1CECC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3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B3015E-7729-4EEF-9F76-0A297943362D}"/>
              </a:ext>
            </a:extLst>
          </p:cNvPr>
          <p:cNvSpPr/>
          <p:nvPr/>
        </p:nvSpPr>
        <p:spPr>
          <a:xfrm>
            <a:off x="4746000" y="1998169"/>
            <a:ext cx="2700000" cy="2850922"/>
          </a:xfrm>
          <a:prstGeom prst="rect">
            <a:avLst/>
          </a:prstGeom>
          <a:solidFill>
            <a:srgbClr val="2B4C9F">
              <a:alpha val="60000"/>
            </a:srgb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6F2FD-FE21-46F7-8C7F-DFD2008B5ACB}"/>
              </a:ext>
            </a:extLst>
          </p:cNvPr>
          <p:cNvSpPr txBox="1"/>
          <p:nvPr/>
        </p:nvSpPr>
        <p:spPr>
          <a:xfrm>
            <a:off x="4742120" y="2243902"/>
            <a:ext cx="27006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컨텐츠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소개</a:t>
            </a:r>
            <a:endParaRPr lang="en-US" altLang="ko-KR" sz="1600" dirty="0">
              <a:solidFill>
                <a:srgbClr val="D1CE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B23032-A34B-41F9-B9C0-C9E92B3FE7B1}"/>
              </a:ext>
            </a:extLst>
          </p:cNvPr>
          <p:cNvCxnSpPr/>
          <p:nvPr/>
        </p:nvCxnSpPr>
        <p:spPr>
          <a:xfrm>
            <a:off x="5901069" y="2988180"/>
            <a:ext cx="360000" cy="0"/>
          </a:xfrm>
          <a:prstGeom prst="line">
            <a:avLst/>
          </a:prstGeom>
          <a:ln w="50800">
            <a:solidFill>
              <a:srgbClr val="D1CECC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43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76BD27-228E-417D-B379-12788B8C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00" y="3538105"/>
            <a:ext cx="4621427" cy="30936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A85513-5945-4E09-9AF8-6F31A9185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7" b="9014"/>
          <a:stretch/>
        </p:blipFill>
        <p:spPr>
          <a:xfrm>
            <a:off x="3382332" y="3538105"/>
            <a:ext cx="4068168" cy="309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499124" y="6171242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SecurityConfig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5964003" y="6171241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SecurityService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821074" y="786277"/>
            <a:ext cx="1943161" cy="1128605"/>
            <a:chOff x="821074" y="741513"/>
            <a:chExt cx="1943161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821074" y="741513"/>
              <a:ext cx="1943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Spring Security</a:t>
              </a:r>
            </a:p>
            <a:p>
              <a:pPr algn="ctr"/>
              <a:r>
                <a:rPr lang="en-US" altLang="ko-KR" sz="20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Bcrypt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암호화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이가은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02752" y="3289688"/>
            <a:ext cx="2896901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정보 관리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 접근 권한 제어 등 보안에 관련된 비즈니스 로직 구현</a:t>
            </a: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이후 이메일 인증이 완료되면 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‘user’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권한을 부여 받으며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‘user’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roll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허가된 페이지에 접근이 가능함</a:t>
            </a: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Principal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객체를 이용하여 로그인한 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정보를 받아와 가공하여 사용</a:t>
            </a: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kern="1000" spc="-1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kern="1000" spc="-1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Bcrypt</a:t>
            </a:r>
            <a:r>
              <a:rPr lang="en-US" altLang="ko-KR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kern="1000" spc="-1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 알고리즘을 통한 패스워드 </a:t>
            </a:r>
            <a:r>
              <a:rPr lang="ko-KR" altLang="en-US" sz="1300" kern="1000" spc="-1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해싱</a:t>
            </a:r>
            <a:endParaRPr lang="ko-KR" altLang="en-US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39FAFC9-55CC-4105-AFF2-7D97BE573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 b="-1786"/>
          <a:stretch/>
        </p:blipFill>
        <p:spPr>
          <a:xfrm>
            <a:off x="3456108" y="737914"/>
            <a:ext cx="3822274" cy="201538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5F9807-4FB9-4DD3-B7F2-40C5AE8A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129" y="622305"/>
            <a:ext cx="1873240" cy="22466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C382950-BA61-4404-950E-9A75E802F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504" y="598200"/>
            <a:ext cx="2007879" cy="23241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4A7D4BF-DD49-4B8D-97BD-C5295376BA5C}"/>
              </a:ext>
            </a:extLst>
          </p:cNvPr>
          <p:cNvSpPr txBox="1"/>
          <p:nvPr/>
        </p:nvSpPr>
        <p:spPr>
          <a:xfrm>
            <a:off x="3815944" y="2794442"/>
            <a:ext cx="3034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Bcrypt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해시함수를 이용한 패스워드 </a:t>
            </a:r>
            <a:r>
              <a:rPr lang="ko-KR" altLang="en-US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해싱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)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44D1BC-3A3D-4F95-BD6C-6D79EE400A60}"/>
              </a:ext>
            </a:extLst>
          </p:cNvPr>
          <p:cNvSpPr txBox="1"/>
          <p:nvPr/>
        </p:nvSpPr>
        <p:spPr>
          <a:xfrm>
            <a:off x="8002238" y="2794442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실패 시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4F865C-6AF7-4D87-83BB-EEE644D79660}"/>
              </a:ext>
            </a:extLst>
          </p:cNvPr>
          <p:cNvSpPr txBox="1"/>
          <p:nvPr/>
        </p:nvSpPr>
        <p:spPr>
          <a:xfrm>
            <a:off x="9660151" y="2794442"/>
            <a:ext cx="2242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유효하지 않은 </a:t>
            </a:r>
            <a:r>
              <a:rPr lang="en-US" altLang="ko-KR" sz="1200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r>
              <a:rPr lang="ko-KR" altLang="en-US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접근 시도</a:t>
            </a:r>
            <a:r>
              <a:rPr lang="en-US" altLang="ko-KR" sz="1200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79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79743F-F98D-4119-991B-7AA29615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32" y="3538105"/>
            <a:ext cx="3991031" cy="30597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E33B2A-A4FA-4B06-BAEB-272D0058028F}"/>
              </a:ext>
            </a:extLst>
          </p:cNvPr>
          <p:cNvSpPr/>
          <p:nvPr/>
        </p:nvSpPr>
        <p:spPr>
          <a:xfrm>
            <a:off x="3382332" y="6095961"/>
            <a:ext cx="8689595" cy="52617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5964003" y="6171241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SecurityService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1027066" y="786277"/>
            <a:ext cx="1531188" cy="1128605"/>
            <a:chOff x="1027066" y="741513"/>
            <a:chExt cx="1531188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1027066" y="741513"/>
              <a:ext cx="1531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Social login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(Google)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이가은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2978569"/>
            <a:ext cx="28969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Oauth2.0 protocol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구글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회원가입과 로그인 구현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Oauth2.0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인증 방식 중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많이 사용되는 암시적 승인 인증 방식 채택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구글 혹은 네이버로 로그인을 함과 동시에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redirect </a:t>
            </a: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즉시 반환 받아 이를 인증에 이용함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 로그인과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Spring Security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email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Bcrypt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해싱된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암호와 함께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저장하고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인증을 거치지 않더라도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‘user’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권한을 부여 받을 수 있게 처리함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94C5208-B246-44DB-9FB6-C93CD991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26" y="536960"/>
            <a:ext cx="2994605" cy="25973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B35E8E7-8657-448C-B52B-04115350D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363" y="3539561"/>
            <a:ext cx="4698564" cy="2580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406761" y="6171241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SignController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30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A3B49B-84A1-40D7-8F28-D1AC20DA59B4}"/>
              </a:ext>
            </a:extLst>
          </p:cNvPr>
          <p:cNvSpPr/>
          <p:nvPr/>
        </p:nvSpPr>
        <p:spPr>
          <a:xfrm>
            <a:off x="6887852" y="3530961"/>
            <a:ext cx="247930" cy="309117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485372-C679-43AA-B6E7-768A9033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32" y="3530961"/>
            <a:ext cx="3505521" cy="30875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EC511AE-CAA3-429F-A30B-DBE20B40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83" y="3530961"/>
            <a:ext cx="4936144" cy="310523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5751658" y="6171241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NaverLoginBO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1027066" y="786277"/>
            <a:ext cx="1531188" cy="1128605"/>
            <a:chOff x="1027066" y="741513"/>
            <a:chExt cx="1531188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1027066" y="741513"/>
              <a:ext cx="15311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Social login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(Naver)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이가은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2978569"/>
            <a:ext cx="28969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Oauth2.0 protocol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구글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회원가입과 로그인 구현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Oauth2.0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인증 방식 중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SPA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많이 사용되는 암시적 승인 인증 방식 채택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구글 혹은 네이버로 로그인을 함과 동시에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redirect </a:t>
            </a: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Access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Token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즉시 반환 받아 이를 인증에 이용함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소셜 로그인과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Spring Security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결합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세션에 저장된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email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Bcrypt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해싱된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암호와 함께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저장하고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인증을 거치지 않더라도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‘user’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권한을 부여 받을 수 있게 처리함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406761" y="6171241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SignController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BD6F20-24E8-4C2B-AF88-C895206E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846" y="540822"/>
            <a:ext cx="2520889" cy="26180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FDA6EF-75FF-4A5A-85CF-AD541AC9B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683" y="786277"/>
            <a:ext cx="3297527" cy="21950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195489B-577E-46B2-833E-612339949341}"/>
              </a:ext>
            </a:extLst>
          </p:cNvPr>
          <p:cNvSpPr txBox="1"/>
          <p:nvPr/>
        </p:nvSpPr>
        <p:spPr>
          <a:xfrm>
            <a:off x="9966210" y="2670297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NaverLoginAPI</a:t>
            </a:r>
            <a:endParaRPr lang="ko-KR" altLang="en-US" sz="1400" b="1" dirty="0">
              <a:solidFill>
                <a:srgbClr val="1E1E1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872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A617ED9-272A-447C-AE0B-21523749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24" y="3524873"/>
            <a:ext cx="2632415" cy="312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C6B91B-A970-4A9F-ABA3-AF8809867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72" y="3524873"/>
            <a:ext cx="2849654" cy="312168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7BAF4A-65C8-42AE-B0C7-8EEFB501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789" y="3524872"/>
            <a:ext cx="3525904" cy="3121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6734936" y="6171240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EmailSenderService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810662" y="786277"/>
            <a:ext cx="1963999" cy="1128605"/>
            <a:chOff x="810662" y="741513"/>
            <a:chExt cx="1963999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810662" y="741513"/>
              <a:ext cx="1963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Mailing Service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이가은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2978569"/>
            <a:ext cx="289690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MailSender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상속받은 </a:t>
            </a: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JavaMailSender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이메일 전송 시스템 구현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gmail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SMTP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 사용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912141" y="61712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MailUtils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D11241C-FB9F-44D6-A6B5-DBEF8EB0C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146" y="582391"/>
            <a:ext cx="2015299" cy="239186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FB7E9C-AD00-4F8A-8106-B4AED86FB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03" b="-22203"/>
          <a:stretch/>
        </p:blipFill>
        <p:spPr>
          <a:xfrm>
            <a:off x="5981756" y="754091"/>
            <a:ext cx="2301886" cy="257903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1EFD496-795A-46F8-8C92-569961D4A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183" y="609565"/>
            <a:ext cx="3143250" cy="2228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1FDE02-F2B8-4347-A1F2-F04941269E28}"/>
              </a:ext>
            </a:extLst>
          </p:cNvPr>
          <p:cNvSpPr txBox="1"/>
          <p:nvPr/>
        </p:nvSpPr>
        <p:spPr>
          <a:xfrm>
            <a:off x="4098816" y="2885817"/>
            <a:ext cx="8739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회원가입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85C55-5420-4038-9B0A-E9DBBD8589FD}"/>
              </a:ext>
            </a:extLst>
          </p:cNvPr>
          <p:cNvSpPr txBox="1"/>
          <p:nvPr/>
        </p:nvSpPr>
        <p:spPr>
          <a:xfrm>
            <a:off x="6529812" y="2885817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회원가입 완료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C1644-CE6D-4AB0-A781-EF18BE9F76D9}"/>
              </a:ext>
            </a:extLst>
          </p:cNvPr>
          <p:cNvSpPr txBox="1"/>
          <p:nvPr/>
        </p:nvSpPr>
        <p:spPr>
          <a:xfrm>
            <a:off x="9456170" y="2885817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이메일 인증 요청 메일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585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1130453" y="786277"/>
            <a:ext cx="1324402" cy="1128605"/>
            <a:chOff x="1130453" y="741513"/>
            <a:chExt cx="1324402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1245074" y="741513"/>
              <a:ext cx="1095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Kanban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박소연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3517816"/>
            <a:ext cx="28969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React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Source API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커스텀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업무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&gt;To do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페이지에서 내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할일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특정 업무를 불러와 업무 관련 메모 추가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기능 구현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 do, In Progress, Done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 개의 분류를 사용할 수 있으며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Drag and Drop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메모의 상태를 이동시킬 수 있음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912141" y="61712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MailUtils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B3A5B-D9E5-49C5-8633-E1EADE2DE3D5}"/>
              </a:ext>
            </a:extLst>
          </p:cNvPr>
          <p:cNvSpPr/>
          <p:nvPr/>
        </p:nvSpPr>
        <p:spPr>
          <a:xfrm>
            <a:off x="5264727" y="3530961"/>
            <a:ext cx="5916595" cy="309117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85C55-5420-4038-9B0A-E9DBBD8589FD}"/>
              </a:ext>
            </a:extLst>
          </p:cNvPr>
          <p:cNvSpPr txBox="1"/>
          <p:nvPr/>
        </p:nvSpPr>
        <p:spPr>
          <a:xfrm>
            <a:off x="4664425" y="2857549"/>
            <a:ext cx="1698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(To do </a:t>
            </a:r>
            <a:r>
              <a:rPr lang="ko-KR" altLang="en-US" dirty="0"/>
              <a:t>작성</a:t>
            </a:r>
            <a:r>
              <a:rPr lang="en-US" altLang="ko-KR" dirty="0"/>
              <a:t>/</a:t>
            </a:r>
            <a:r>
              <a:rPr lang="ko-KR" altLang="en-US" dirty="0"/>
              <a:t>업무 선택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DD780-596A-49D1-A520-C8B0CE9B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383" y="3524873"/>
            <a:ext cx="2301908" cy="3103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5328F3-F193-4347-8F1C-FAC0D842C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7" y="3517817"/>
            <a:ext cx="3573844" cy="3103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7333595" y="6213166"/>
            <a:ext cx="771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Todo.js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645E43-F907-4484-8128-A96F80489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146" y="3524872"/>
            <a:ext cx="2176839" cy="310335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9765F0-5E35-4B3B-9D86-4C362EEA9204}"/>
              </a:ext>
            </a:extLst>
          </p:cNvPr>
          <p:cNvGrpSpPr/>
          <p:nvPr/>
        </p:nvGrpSpPr>
        <p:grpSpPr>
          <a:xfrm>
            <a:off x="4414945" y="653141"/>
            <a:ext cx="6531981" cy="2143677"/>
            <a:chOff x="4414945" y="653141"/>
            <a:chExt cx="6531981" cy="21436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F3FD1F3-4510-4FB2-A5DE-E9DFF31D1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4945" y="653141"/>
              <a:ext cx="6531981" cy="2143677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F4DF0C-ADEA-4714-A09D-774C529A9CE5}"/>
                </a:ext>
              </a:extLst>
            </p:cNvPr>
            <p:cNvSpPr/>
            <p:nvPr/>
          </p:nvSpPr>
          <p:spPr>
            <a:xfrm>
              <a:off x="10178473" y="1736436"/>
              <a:ext cx="581891" cy="215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93D834-C4AB-486D-A068-EAF9584655E1}"/>
              </a:ext>
            </a:extLst>
          </p:cNvPr>
          <p:cNvSpPr/>
          <p:nvPr/>
        </p:nvSpPr>
        <p:spPr>
          <a:xfrm>
            <a:off x="7767782" y="1914880"/>
            <a:ext cx="812800" cy="144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94BD5CD-4848-4A86-95E8-AF476475BBA9}"/>
              </a:ext>
            </a:extLst>
          </p:cNvPr>
          <p:cNvCxnSpPr>
            <a:stCxn id="25" idx="2"/>
          </p:cNvCxnSpPr>
          <p:nvPr/>
        </p:nvCxnSpPr>
        <p:spPr>
          <a:xfrm rot="16200000" flipH="1">
            <a:off x="8173767" y="2059294"/>
            <a:ext cx="296393" cy="2955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263C3F-FFE5-41C1-8917-1B380A4DC27E}"/>
              </a:ext>
            </a:extLst>
          </p:cNvPr>
          <p:cNvSpPr txBox="1"/>
          <p:nvPr/>
        </p:nvSpPr>
        <p:spPr>
          <a:xfrm>
            <a:off x="8007927" y="2336803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1E1E1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선택 시</a:t>
            </a:r>
          </a:p>
        </p:txBody>
      </p:sp>
    </p:spTree>
    <p:extLst>
      <p:ext uri="{BB962C8B-B14F-4D97-AF65-F5344CB8AC3E}">
        <p14:creationId xmlns:p14="http://schemas.microsoft.com/office/powerpoint/2010/main" val="2677357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B3A5B-D9E5-49C5-8633-E1EADE2DE3D5}"/>
              </a:ext>
            </a:extLst>
          </p:cNvPr>
          <p:cNvSpPr/>
          <p:nvPr/>
        </p:nvSpPr>
        <p:spPr>
          <a:xfrm>
            <a:off x="6165859" y="3530960"/>
            <a:ext cx="5916595" cy="30993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1130453" y="786277"/>
            <a:ext cx="1324402" cy="1128605"/>
            <a:chOff x="1130453" y="741513"/>
            <a:chExt cx="1324402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1171339" y="741513"/>
              <a:ext cx="12426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Calendar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강정구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3429000"/>
            <a:ext cx="2896901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FullCalendar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API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일정 관리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외의 미팅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 등 개인적인 메모 관리 가능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내에서 생성된 모든 업무 리스트를 캘린더 모듈에서 조회 가능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업무 상세보기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나타남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DatePicker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이용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외 개인적인 메모 생성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조회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 기능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912141" y="617124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MailUtils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903899-18BC-4069-BEFB-BA287E99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05" y="3530961"/>
            <a:ext cx="4876268" cy="3099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7333595" y="6213166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Calendar.js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9A303B-EEC3-435F-A0E1-AD35EB62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815" r="7815"/>
          <a:stretch/>
        </p:blipFill>
        <p:spPr>
          <a:xfrm>
            <a:off x="8980495" y="628901"/>
            <a:ext cx="2270222" cy="22334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3E3A18-8010-499A-B6F8-E20F2E2D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573" y="536789"/>
            <a:ext cx="4541547" cy="26282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0B0ACF-F3D7-4D40-8C0B-8232D4F778BF}"/>
              </a:ext>
            </a:extLst>
          </p:cNvPr>
          <p:cNvSpPr txBox="1"/>
          <p:nvPr/>
        </p:nvSpPr>
        <p:spPr>
          <a:xfrm>
            <a:off x="9339586" y="2857549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새 캘린더 메모 만들기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6A54F66-37B5-4566-A859-4DC14965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751" y="3539169"/>
            <a:ext cx="3587126" cy="309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D147A1-03D6-4893-8866-B3421EF7A694}"/>
              </a:ext>
            </a:extLst>
          </p:cNvPr>
          <p:cNvSpPr/>
          <p:nvPr/>
        </p:nvSpPr>
        <p:spPr>
          <a:xfrm>
            <a:off x="3380511" y="3530960"/>
            <a:ext cx="8691416" cy="30993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994208" y="786277"/>
            <a:ext cx="1596912" cy="1128605"/>
            <a:chOff x="994208" y="741513"/>
            <a:chExt cx="1596912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994208" y="741513"/>
              <a:ext cx="1596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Gantt Chart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강정구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3429000"/>
            <a:ext cx="28969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Gantt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Chart API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마일스톤 리스트와 하위에 생성된 모든 업무 리스트를 일정과 함께 한눈에 조회가 가능하도록 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업무를 클릭 시 업무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나타남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중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0B0ACF-F3D7-4D40-8C0B-8232D4F778BF}"/>
              </a:ext>
            </a:extLst>
          </p:cNvPr>
          <p:cNvSpPr txBox="1"/>
          <p:nvPr/>
        </p:nvSpPr>
        <p:spPr>
          <a:xfrm>
            <a:off x="7279654" y="285754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구현 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BF50F3-3012-444F-8643-AF0070A9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95" y="623330"/>
            <a:ext cx="4876268" cy="22342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370577-6444-42C9-9741-86E088446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22" y="3536155"/>
            <a:ext cx="3178906" cy="3099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9D253E-00B4-4BC2-B2F8-006F7E877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623" y="3536155"/>
            <a:ext cx="3629215" cy="30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3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B3A5B-D9E5-49C5-8633-E1EADE2DE3D5}"/>
              </a:ext>
            </a:extLst>
          </p:cNvPr>
          <p:cNvSpPr/>
          <p:nvPr/>
        </p:nvSpPr>
        <p:spPr>
          <a:xfrm>
            <a:off x="6165859" y="3530960"/>
            <a:ext cx="5916595" cy="309937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2105702-6774-40B7-86B1-1739642A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16" y="3530960"/>
            <a:ext cx="3801350" cy="30993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A267FAD-8FC7-4882-B3A6-C67A5B01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003" y="3530960"/>
            <a:ext cx="3187836" cy="309302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942912" y="786277"/>
            <a:ext cx="1699504" cy="1128605"/>
            <a:chOff x="942912" y="741513"/>
            <a:chExt cx="1699504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942912" y="741513"/>
              <a:ext cx="1699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통계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강정구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3891482"/>
            <a:ext cx="28969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Chart API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관련한 통계 자료 제공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기여도 분석을 통해 특정 멤버에게 업무 쏠림 현상이 벌어지지 않는 지 확인 가능함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32B2F96-B714-4BA8-8605-DC54C38F2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889" y="3539841"/>
            <a:ext cx="2571231" cy="30994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365668" y="621316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ProjectChart.js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5346633" y="621316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ChartHead.js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D78241-DFDA-4400-B9D4-81E1DA53F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164" y="832629"/>
            <a:ext cx="4406284" cy="19637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13DCA6-B6BB-4568-9387-652BE69F7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426" y="1587567"/>
            <a:ext cx="4172736" cy="116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05C87A-6A23-464C-AB9D-DD4734BF6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/>
              <a:t>주요 컨텐츠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A2DDC-47FA-4341-A526-00C6F907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sz="1600" dirty="0"/>
              <a:t>기능 및 적용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13A4F1-0475-4073-9E7A-576CF969A9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sz="1600" dirty="0"/>
              <a:t>주요 코드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1A351A-7CEC-4F04-9D6A-D748AA29E9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1600" dirty="0"/>
              <a:t>구현 이미지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D4420-0AEC-45BD-A877-A6CA3F34C801}"/>
              </a:ext>
            </a:extLst>
          </p:cNvPr>
          <p:cNvGrpSpPr/>
          <p:nvPr/>
        </p:nvGrpSpPr>
        <p:grpSpPr>
          <a:xfrm>
            <a:off x="852348" y="786277"/>
            <a:ext cx="1880643" cy="1128605"/>
            <a:chOff x="852348" y="741513"/>
            <a:chExt cx="1880643" cy="1128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680B8-2EE5-4796-8FE4-2D0ECB7FFF9C}"/>
                </a:ext>
              </a:extLst>
            </p:cNvPr>
            <p:cNvSpPr txBox="1"/>
            <p:nvPr/>
          </p:nvSpPr>
          <p:spPr>
            <a:xfrm>
              <a:off x="852348" y="741513"/>
              <a:ext cx="18806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File</a:t>
              </a:r>
              <a:r>
                <a:rPr lang="ko-KR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Upload &amp;</a:t>
              </a:r>
            </a:p>
            <a:p>
              <a:pPr algn="ctr"/>
              <a:r>
                <a:rPr lang="en-US" altLang="ko-KR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Download API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DFCBC6-3891-462C-A8EA-ED8807A6351D}"/>
                </a:ext>
              </a:extLst>
            </p:cNvPr>
            <p:cNvSpPr txBox="1"/>
            <p:nvPr/>
          </p:nvSpPr>
          <p:spPr>
            <a:xfrm>
              <a:off x="1130453" y="1531564"/>
              <a:ext cx="1324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담당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이가은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DA88284-83A1-417C-9DF4-40FFE9B575BF}"/>
              </a:ext>
            </a:extLst>
          </p:cNvPr>
          <p:cNvSpPr txBox="1"/>
          <p:nvPr/>
        </p:nvSpPr>
        <p:spPr>
          <a:xfrm>
            <a:off x="368003" y="2773303"/>
            <a:ext cx="28969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MultipartFile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</a:t>
            </a:r>
            <a:b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클래스를 사용하여 파일 업로드와 </a:t>
            </a:r>
            <a:r>
              <a:rPr lang="ko-KR" altLang="en-US" sz="1300" dirty="0" err="1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업로드된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파일을 다운로드할 수 있는 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REST API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78FB7-5A3B-43C4-9D27-34ECA55A7608}"/>
              </a:ext>
            </a:extLst>
          </p:cNvPr>
          <p:cNvSpPr txBox="1"/>
          <p:nvPr/>
        </p:nvSpPr>
        <p:spPr>
          <a:xfrm>
            <a:off x="10365668" y="621316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ProjectChart.js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E07C-BA71-46D8-AE48-B39F26F1F093}"/>
              </a:ext>
            </a:extLst>
          </p:cNvPr>
          <p:cNvSpPr txBox="1"/>
          <p:nvPr/>
        </p:nvSpPr>
        <p:spPr>
          <a:xfrm>
            <a:off x="5346633" y="6213166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ChartHead.js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7D765F-3CBE-496F-A5C2-C807BEB5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1" y="3710047"/>
            <a:ext cx="2152650" cy="1571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02CF80-5E51-4804-A730-FCC1E6593EF3}"/>
              </a:ext>
            </a:extLst>
          </p:cNvPr>
          <p:cNvSpPr txBox="1"/>
          <p:nvPr/>
        </p:nvSpPr>
        <p:spPr>
          <a:xfrm>
            <a:off x="368003" y="5443038"/>
            <a:ext cx="289690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exception :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 저장할 수 없을 때</a:t>
            </a: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저장 공간을 생성하지 못했을 경우의 예외처리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payload : mapper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property :  POJO</a:t>
            </a:r>
            <a:r>
              <a:rPr lang="ko-KR" altLang="en-US" sz="1300" dirty="0">
                <a:solidFill>
                  <a:schemeClr val="tx2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클래스 정의</a:t>
            </a:r>
            <a:endParaRPr lang="en-US" altLang="ko-KR" sz="1300" dirty="0">
              <a:solidFill>
                <a:schemeClr val="tx2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828291-55CD-4A06-861E-A1AD439B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170" y="609361"/>
            <a:ext cx="4194882" cy="241891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953C0EE-B2F6-465A-8A7F-1181B0962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582" y="609361"/>
            <a:ext cx="2680164" cy="24588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6D46CF-40E5-4510-A048-D4229F2F59EA}"/>
              </a:ext>
            </a:extLst>
          </p:cNvPr>
          <p:cNvSpPr txBox="1"/>
          <p:nvPr/>
        </p:nvSpPr>
        <p:spPr>
          <a:xfrm>
            <a:off x="5324587" y="2722710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 err="1"/>
              <a:t>파일보관함</a:t>
            </a:r>
            <a:r>
              <a:rPr lang="ko-KR" altLang="en-US" dirty="0"/>
              <a:t>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954D5-ADB7-4489-8EDE-CB31157CF03E}"/>
              </a:ext>
            </a:extLst>
          </p:cNvPr>
          <p:cNvSpPr txBox="1"/>
          <p:nvPr/>
        </p:nvSpPr>
        <p:spPr>
          <a:xfrm>
            <a:off x="9150600" y="2722710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업무</a:t>
            </a:r>
            <a:r>
              <a:rPr lang="en-US" altLang="ko-KR" dirty="0"/>
              <a:t> </a:t>
            </a:r>
            <a:r>
              <a:rPr lang="ko-KR" altLang="en-US" dirty="0"/>
              <a:t>상세보기 </a:t>
            </a:r>
            <a:r>
              <a:rPr lang="ko-KR" altLang="en-US" dirty="0" err="1"/>
              <a:t>모달</a:t>
            </a:r>
            <a:r>
              <a:rPr lang="en-US" altLang="ko-KR" dirty="0"/>
              <a:t>&gt;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A97352F-110B-42D8-97D1-F1BADD864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34" y="3535132"/>
            <a:ext cx="5623358" cy="31074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0265BB5-E74A-441B-82D3-C2DD108D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692" y="3535132"/>
            <a:ext cx="3048233" cy="309259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B9FFF8E-BADC-4F29-ADBC-C02120A4EDA4}"/>
              </a:ext>
            </a:extLst>
          </p:cNvPr>
          <p:cNvSpPr txBox="1"/>
          <p:nvPr/>
        </p:nvSpPr>
        <p:spPr>
          <a:xfrm>
            <a:off x="10422215" y="6273205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FileStorageService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A6BAE9-CD31-429E-9CB8-CC86F818148C}"/>
              </a:ext>
            </a:extLst>
          </p:cNvPr>
          <p:cNvSpPr txBox="1"/>
          <p:nvPr/>
        </p:nvSpPr>
        <p:spPr>
          <a:xfrm>
            <a:off x="7482455" y="627320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FileController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39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430146-298A-4D17-BC1C-AEBF13CAAC3A}"/>
              </a:ext>
            </a:extLst>
          </p:cNvPr>
          <p:cNvSpPr txBox="1">
            <a:spLocks/>
          </p:cNvSpPr>
          <p:nvPr/>
        </p:nvSpPr>
        <p:spPr>
          <a:xfrm>
            <a:off x="220356" y="260112"/>
            <a:ext cx="3854350" cy="432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동기 및 기획 의도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D53936-E7BE-4143-9248-750680515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t="7715" r="4669" b="5429"/>
          <a:stretch/>
        </p:blipFill>
        <p:spPr>
          <a:xfrm>
            <a:off x="7251182" y="1566862"/>
            <a:ext cx="3148125" cy="30924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24C40B-FB09-420D-AA92-5FA0AD31A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5" y="1566862"/>
            <a:ext cx="5190435" cy="31337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10336C-65B9-4F34-850B-27D38A49CC4B}"/>
              </a:ext>
            </a:extLst>
          </p:cNvPr>
          <p:cNvSpPr txBox="1"/>
          <p:nvPr/>
        </p:nvSpPr>
        <p:spPr>
          <a:xfrm>
            <a:off x="819152" y="5019704"/>
            <a:ext cx="5324473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COVID-19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이후 재택근무로의 전환 등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근무환경 패러다임의 급격한 변화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인해 앞으로도 성장 가능성이 무궁무진한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43440-C770-49FE-BDEE-1F0A17F90075}"/>
              </a:ext>
            </a:extLst>
          </p:cNvPr>
          <p:cNvSpPr txBox="1"/>
          <p:nvPr/>
        </p:nvSpPr>
        <p:spPr>
          <a:xfrm>
            <a:off x="7019925" y="5291138"/>
            <a:ext cx="398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2B4C9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 솔루션 시장</a:t>
            </a:r>
            <a:endParaRPr lang="ko-KR" altLang="en-US" sz="4000" spc="-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17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실내, 사람, 컴퓨터이(가) 표시된 사진&#10;&#10;자동 생성된 설명">
            <a:extLst>
              <a:ext uri="{FF2B5EF4-FFF2-40B4-BE49-F238E27FC236}">
                <a16:creationId xmlns:a16="http://schemas.microsoft.com/office/drawing/2014/main" id="{C5097729-7F42-41D8-BA64-DFC25583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800"/>
            <a:ext cx="12192000" cy="812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EB3015E-7729-4EEF-9F76-0A297943362D}"/>
              </a:ext>
            </a:extLst>
          </p:cNvPr>
          <p:cNvSpPr/>
          <p:nvPr/>
        </p:nvSpPr>
        <p:spPr>
          <a:xfrm>
            <a:off x="4746000" y="1998169"/>
            <a:ext cx="2700000" cy="2850922"/>
          </a:xfrm>
          <a:prstGeom prst="rect">
            <a:avLst/>
          </a:prstGeom>
          <a:solidFill>
            <a:srgbClr val="2B4C9F">
              <a:alpha val="60000"/>
            </a:srgb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6F2FD-FE21-46F7-8C7F-DFD2008B5ACB}"/>
              </a:ext>
            </a:extLst>
          </p:cNvPr>
          <p:cNvSpPr txBox="1"/>
          <p:nvPr/>
        </p:nvSpPr>
        <p:spPr>
          <a:xfrm>
            <a:off x="4742120" y="2243902"/>
            <a:ext cx="2700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en-US" altLang="ko-KR" sz="2800" dirty="0">
              <a:solidFill>
                <a:srgbClr val="D1CE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2B23032-A34B-41F9-B9C0-C9E92B3FE7B1}"/>
              </a:ext>
            </a:extLst>
          </p:cNvPr>
          <p:cNvCxnSpPr/>
          <p:nvPr/>
        </p:nvCxnSpPr>
        <p:spPr>
          <a:xfrm>
            <a:off x="5901069" y="2988180"/>
            <a:ext cx="360000" cy="0"/>
          </a:xfrm>
          <a:prstGeom prst="line">
            <a:avLst/>
          </a:prstGeom>
          <a:ln w="50800">
            <a:solidFill>
              <a:srgbClr val="D1CECC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411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5C2BB6-EB3F-4408-96F7-7AD0AB2E430B}"/>
              </a:ext>
            </a:extLst>
          </p:cNvPr>
          <p:cNvGrpSpPr/>
          <p:nvPr/>
        </p:nvGrpSpPr>
        <p:grpSpPr>
          <a:xfrm>
            <a:off x="3663600" y="1653534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CFE4356-119B-467D-BCD1-CAC595466C36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71">
              <a:extLst>
                <a:ext uri="{FF2B5EF4-FFF2-40B4-BE49-F238E27FC236}">
                  <a16:creationId xmlns:a16="http://schemas.microsoft.com/office/drawing/2014/main" id="{FD9FA699-2ADB-4A3D-8FB8-6C92148F1505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직사각형 71">
              <a:extLst>
                <a:ext uri="{FF2B5EF4-FFF2-40B4-BE49-F238E27FC236}">
                  <a16:creationId xmlns:a16="http://schemas.microsoft.com/office/drawing/2014/main" id="{7B3F0418-559D-4E61-9F11-47CF7ECC79A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D3F6E-C4DD-4581-851B-5A0A9103580A}"/>
              </a:ext>
            </a:extLst>
          </p:cNvPr>
          <p:cNvGrpSpPr/>
          <p:nvPr/>
        </p:nvGrpSpPr>
        <p:grpSpPr>
          <a:xfrm rot="10800000">
            <a:off x="1234377" y="2245614"/>
            <a:ext cx="2493233" cy="3713113"/>
            <a:chOff x="3663600" y="1841546"/>
            <a:chExt cx="2493233" cy="3713113"/>
          </a:xfrm>
          <a:solidFill>
            <a:schemeClr val="bg1">
              <a:lumMod val="75000"/>
            </a:schemeClr>
          </a:solidFill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56A869CB-9B00-4A42-A87B-31608A6B2AE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71">
              <a:extLst>
                <a:ext uri="{FF2B5EF4-FFF2-40B4-BE49-F238E27FC236}">
                  <a16:creationId xmlns:a16="http://schemas.microsoft.com/office/drawing/2014/main" id="{24BFA1A4-8EDA-4D0E-AE21-46E8E122B5C2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직사각형 71">
              <a:extLst>
                <a:ext uri="{FF2B5EF4-FFF2-40B4-BE49-F238E27FC236}">
                  <a16:creationId xmlns:a16="http://schemas.microsoft.com/office/drawing/2014/main" id="{67602E18-C6B4-4905-9B5C-2E9C7AB4228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A6DDE-7C7E-477E-A96B-7FC3F3AF6570}"/>
              </a:ext>
            </a:extLst>
          </p:cNvPr>
          <p:cNvGrpSpPr/>
          <p:nvPr/>
        </p:nvGrpSpPr>
        <p:grpSpPr>
          <a:xfrm rot="10800000">
            <a:off x="6092824" y="3088598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FB01B090-3424-494C-8A74-AF9956DE1EF7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71">
              <a:extLst>
                <a:ext uri="{FF2B5EF4-FFF2-40B4-BE49-F238E27FC236}">
                  <a16:creationId xmlns:a16="http://schemas.microsoft.com/office/drawing/2014/main" id="{70B90A27-C21F-4A90-8505-2ED32768028A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직사각형 71">
              <a:extLst>
                <a:ext uri="{FF2B5EF4-FFF2-40B4-BE49-F238E27FC236}">
                  <a16:creationId xmlns:a16="http://schemas.microsoft.com/office/drawing/2014/main" id="{2B2368FD-CAC6-499B-9E1B-282C7F25FD2B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4CB03C-0CC1-4DB3-8D35-1A8496A03D5A}"/>
              </a:ext>
            </a:extLst>
          </p:cNvPr>
          <p:cNvGrpSpPr/>
          <p:nvPr/>
        </p:nvGrpSpPr>
        <p:grpSpPr>
          <a:xfrm>
            <a:off x="8522045" y="1653534"/>
            <a:ext cx="2493233" cy="3713112"/>
            <a:chOff x="3663600" y="1841546"/>
            <a:chExt cx="2493233" cy="3713112"/>
          </a:xfrm>
          <a:solidFill>
            <a:schemeClr val="bg1">
              <a:lumMod val="7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72A0BCE8-9E83-4423-A1D5-BF068F845A9E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8B0D22DE-210F-40B4-B87B-99F32BF3F2AA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A97AC4C8-D331-42F8-8309-B267599500A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ardrop 18">
            <a:extLst>
              <a:ext uri="{FF2B5EF4-FFF2-40B4-BE49-F238E27FC236}">
                <a16:creationId xmlns:a16="http://schemas.microsoft.com/office/drawing/2014/main" id="{0F06FAEA-4C7F-4F74-AC15-3F052CEE16BB}"/>
              </a:ext>
            </a:extLst>
          </p:cNvPr>
          <p:cNvSpPr/>
          <p:nvPr/>
        </p:nvSpPr>
        <p:spPr>
          <a:xfrm rot="18900000">
            <a:off x="210108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FAE8AC2-B5E7-4C58-8ACB-C32200D7BAC7}"/>
              </a:ext>
            </a:extLst>
          </p:cNvPr>
          <p:cNvSpPr/>
          <p:nvPr/>
        </p:nvSpPr>
        <p:spPr>
          <a:xfrm rot="8100000">
            <a:off x="453030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5C39416D-6A6D-4024-845F-F3C35F44D953}"/>
              </a:ext>
            </a:extLst>
          </p:cNvPr>
          <p:cNvSpPr/>
          <p:nvPr/>
        </p:nvSpPr>
        <p:spPr>
          <a:xfrm rot="18900000">
            <a:off x="695953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9BFEC5AD-5D6E-4F53-8C33-DCC592C1F1AE}"/>
              </a:ext>
            </a:extLst>
          </p:cNvPr>
          <p:cNvSpPr/>
          <p:nvPr/>
        </p:nvSpPr>
        <p:spPr>
          <a:xfrm rot="8100000">
            <a:off x="938875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FEF18A9D-FB26-48E4-9FD6-AD490FB97D74}"/>
              </a:ext>
            </a:extLst>
          </p:cNvPr>
          <p:cNvSpPr txBox="1">
            <a:spLocks/>
          </p:cNvSpPr>
          <p:nvPr/>
        </p:nvSpPr>
        <p:spPr>
          <a:xfrm>
            <a:off x="589043" y="1744708"/>
            <a:ext cx="1354676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400" dirty="0">
                <a:solidFill>
                  <a:schemeClr val="accent5"/>
                </a:solidFill>
              </a:rPr>
              <a:t>START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88D3570-2D76-4843-822E-51EA7F378AA6}"/>
              </a:ext>
            </a:extLst>
          </p:cNvPr>
          <p:cNvSpPr/>
          <p:nvPr/>
        </p:nvSpPr>
        <p:spPr>
          <a:xfrm rot="10800000">
            <a:off x="10822494" y="535278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8ADE6-E0FD-484F-B8D3-4EF474525F06}"/>
              </a:ext>
            </a:extLst>
          </p:cNvPr>
          <p:cNvSpPr txBox="1"/>
          <p:nvPr/>
        </p:nvSpPr>
        <p:spPr>
          <a:xfrm>
            <a:off x="4030379" y="3118427"/>
            <a:ext cx="175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 생성 및 수정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보관 및 삭제 진행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 관리자 권한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F5E26-F486-4E1D-8A4F-D22B2CC2E857}"/>
              </a:ext>
            </a:extLst>
          </p:cNvPr>
          <p:cNvSpPr txBox="1"/>
          <p:nvPr/>
        </p:nvSpPr>
        <p:spPr>
          <a:xfrm>
            <a:off x="4030379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Step 2</a:t>
            </a:r>
          </a:p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워크스페이스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3C7C-FBB2-4128-8E78-48AF71D5601A}"/>
              </a:ext>
            </a:extLst>
          </p:cNvPr>
          <p:cNvSpPr txBox="1"/>
          <p:nvPr/>
        </p:nvSpPr>
        <p:spPr>
          <a:xfrm>
            <a:off x="8888824" y="3118427"/>
            <a:ext cx="1759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To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do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List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작성 및 수정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상태 이동하기 진행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알림 페이지에서 내게 온 알림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D01DC-6373-456B-8E81-BBC72CEA06D3}"/>
              </a:ext>
            </a:extLst>
          </p:cNvPr>
          <p:cNvSpPr txBox="1"/>
          <p:nvPr/>
        </p:nvSpPr>
        <p:spPr>
          <a:xfrm>
            <a:off x="8888824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Step 4</a:t>
            </a:r>
          </a:p>
          <a:p>
            <a:pPr algn="ctr"/>
            <a:r>
              <a:rPr lang="ko-KR" altLang="en-US" sz="16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내 업무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0B1DB-9A03-4AA3-8CF1-968458671FEC}"/>
              </a:ext>
            </a:extLst>
          </p:cNvPr>
          <p:cNvSpPr txBox="1"/>
          <p:nvPr/>
        </p:nvSpPr>
        <p:spPr>
          <a:xfrm>
            <a:off x="1601156" y="3118427"/>
            <a:ext cx="175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회원가입 및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로그인 진행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7F4688-B81B-4D1D-8356-C0D445638D61}"/>
              </a:ext>
            </a:extLst>
          </p:cNvPr>
          <p:cNvSpPr txBox="1"/>
          <p:nvPr/>
        </p:nvSpPr>
        <p:spPr>
          <a:xfrm>
            <a:off x="1601156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1"/>
                </a:solidFill>
                <a:cs typeface="Arial" pitchFamily="34" charset="0"/>
              </a:defRPr>
            </a:lvl1pPr>
          </a:lstStyle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Step 1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E02C7-CE05-481D-866A-6015E5E2E478}"/>
              </a:ext>
            </a:extLst>
          </p:cNvPr>
          <p:cNvSpPr txBox="1"/>
          <p:nvPr/>
        </p:nvSpPr>
        <p:spPr>
          <a:xfrm>
            <a:off x="6285608" y="3118427"/>
            <a:ext cx="2107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 입장 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프로필 이름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사진 수정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공통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프로젝트에 멤버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초대하기 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관리자로 이관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진행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 관리자 권한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B4DFE-F32B-4B49-8848-1EEB76FE1C05}"/>
              </a:ext>
            </a:extLst>
          </p:cNvPr>
          <p:cNvSpPr txBox="1"/>
          <p:nvPr/>
        </p:nvSpPr>
        <p:spPr>
          <a:xfrm>
            <a:off x="6459602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Step 3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프로필 관리</a:t>
            </a:r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654E3B97-8800-499A-9032-A8EA301D2C0A}"/>
              </a:ext>
            </a:extLst>
          </p:cNvPr>
          <p:cNvSpPr>
            <a:spLocks noChangeAspect="1"/>
          </p:cNvSpPr>
          <p:nvPr/>
        </p:nvSpPr>
        <p:spPr>
          <a:xfrm>
            <a:off x="4716789" y="1540097"/>
            <a:ext cx="401521" cy="40922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A6EE742-DFD9-4EFE-BCF6-826EF052264B}"/>
              </a:ext>
            </a:extLst>
          </p:cNvPr>
          <p:cNvSpPr>
            <a:spLocks noChangeAspect="1"/>
          </p:cNvSpPr>
          <p:nvPr/>
        </p:nvSpPr>
        <p:spPr>
          <a:xfrm>
            <a:off x="9579208" y="1616999"/>
            <a:ext cx="401521" cy="310258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A18004FE-7D46-4404-80B2-3DB44EEA25DE}"/>
              </a:ext>
            </a:extLst>
          </p:cNvPr>
          <p:cNvSpPr>
            <a:spLocks noChangeAspect="1"/>
          </p:cNvSpPr>
          <p:nvPr/>
        </p:nvSpPr>
        <p:spPr>
          <a:xfrm rot="2648398">
            <a:off x="2385952" y="5628227"/>
            <a:ext cx="189508" cy="484672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C163420-6113-4E4F-B411-685803009750}"/>
              </a:ext>
            </a:extLst>
          </p:cNvPr>
          <p:cNvSpPr>
            <a:spLocks noChangeAspect="1"/>
          </p:cNvSpPr>
          <p:nvPr/>
        </p:nvSpPr>
        <p:spPr>
          <a:xfrm flipH="1">
            <a:off x="7138678" y="5677525"/>
            <a:ext cx="401521" cy="386076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2B031F62-BF7A-47DD-B483-F12905089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" y="400050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5C2BB6-EB3F-4408-96F7-7AD0AB2E430B}"/>
              </a:ext>
            </a:extLst>
          </p:cNvPr>
          <p:cNvGrpSpPr/>
          <p:nvPr/>
        </p:nvGrpSpPr>
        <p:grpSpPr>
          <a:xfrm>
            <a:off x="3663600" y="1653534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CFE4356-119B-467D-BCD1-CAC595466C36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직사각형 71">
              <a:extLst>
                <a:ext uri="{FF2B5EF4-FFF2-40B4-BE49-F238E27FC236}">
                  <a16:creationId xmlns:a16="http://schemas.microsoft.com/office/drawing/2014/main" id="{FD9FA699-2ADB-4A3D-8FB8-6C92148F1505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직사각형 71">
              <a:extLst>
                <a:ext uri="{FF2B5EF4-FFF2-40B4-BE49-F238E27FC236}">
                  <a16:creationId xmlns:a16="http://schemas.microsoft.com/office/drawing/2014/main" id="{7B3F0418-559D-4E61-9F11-47CF7ECC79A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D3F6E-C4DD-4581-851B-5A0A9103580A}"/>
              </a:ext>
            </a:extLst>
          </p:cNvPr>
          <p:cNvGrpSpPr/>
          <p:nvPr/>
        </p:nvGrpSpPr>
        <p:grpSpPr>
          <a:xfrm rot="10800000">
            <a:off x="1234377" y="2245614"/>
            <a:ext cx="2493233" cy="3713113"/>
            <a:chOff x="3663600" y="1841546"/>
            <a:chExt cx="2493233" cy="3713113"/>
          </a:xfrm>
          <a:solidFill>
            <a:schemeClr val="bg1">
              <a:lumMod val="75000"/>
            </a:schemeClr>
          </a:solidFill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56A869CB-9B00-4A42-A87B-31608A6B2AE2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71">
              <a:extLst>
                <a:ext uri="{FF2B5EF4-FFF2-40B4-BE49-F238E27FC236}">
                  <a16:creationId xmlns:a16="http://schemas.microsoft.com/office/drawing/2014/main" id="{24BFA1A4-8EDA-4D0E-AE21-46E8E122B5C2}"/>
                </a:ext>
              </a:extLst>
            </p:cNvPr>
            <p:cNvSpPr/>
            <p:nvPr/>
          </p:nvSpPr>
          <p:spPr>
            <a:xfrm>
              <a:off x="6092825" y="3085779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직사각형 71">
              <a:extLst>
                <a:ext uri="{FF2B5EF4-FFF2-40B4-BE49-F238E27FC236}">
                  <a16:creationId xmlns:a16="http://schemas.microsoft.com/office/drawing/2014/main" id="{67602E18-C6B4-4905-9B5C-2E9C7AB42285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AA6DDE-7C7E-477E-A96B-7FC3F3AF6570}"/>
              </a:ext>
            </a:extLst>
          </p:cNvPr>
          <p:cNvGrpSpPr/>
          <p:nvPr/>
        </p:nvGrpSpPr>
        <p:grpSpPr>
          <a:xfrm rot="10800000">
            <a:off x="6092824" y="3088598"/>
            <a:ext cx="2493233" cy="2870128"/>
            <a:chOff x="3663600" y="1841546"/>
            <a:chExt cx="2493233" cy="2870128"/>
          </a:xfrm>
          <a:solidFill>
            <a:schemeClr val="bg1">
              <a:lumMod val="75000"/>
            </a:schemeClr>
          </a:solidFill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FB01B090-3424-494C-8A74-AF9956DE1EF7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71">
              <a:extLst>
                <a:ext uri="{FF2B5EF4-FFF2-40B4-BE49-F238E27FC236}">
                  <a16:creationId xmlns:a16="http://schemas.microsoft.com/office/drawing/2014/main" id="{70B90A27-C21F-4A90-8505-2ED32768028A}"/>
                </a:ext>
              </a:extLst>
            </p:cNvPr>
            <p:cNvSpPr/>
            <p:nvPr/>
          </p:nvSpPr>
          <p:spPr>
            <a:xfrm>
              <a:off x="6092825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직사각형 71">
              <a:extLst>
                <a:ext uri="{FF2B5EF4-FFF2-40B4-BE49-F238E27FC236}">
                  <a16:creationId xmlns:a16="http://schemas.microsoft.com/office/drawing/2014/main" id="{2B2368FD-CAC6-499B-9E1B-282C7F25FD2B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4CB03C-0CC1-4DB3-8D35-1A8496A03D5A}"/>
              </a:ext>
            </a:extLst>
          </p:cNvPr>
          <p:cNvGrpSpPr/>
          <p:nvPr/>
        </p:nvGrpSpPr>
        <p:grpSpPr>
          <a:xfrm>
            <a:off x="8522045" y="1653534"/>
            <a:ext cx="2493233" cy="3713112"/>
            <a:chOff x="3663600" y="1841546"/>
            <a:chExt cx="2493233" cy="3713112"/>
          </a:xfrm>
          <a:solidFill>
            <a:schemeClr val="bg1">
              <a:lumMod val="75000"/>
            </a:schemeClr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72A0BCE8-9E83-4423-A1D5-BF068F845A9E}"/>
                </a:ext>
              </a:extLst>
            </p:cNvPr>
            <p:cNvSpPr/>
            <p:nvPr/>
          </p:nvSpPr>
          <p:spPr>
            <a:xfrm>
              <a:off x="3663600" y="1841546"/>
              <a:ext cx="2493233" cy="2493233"/>
            </a:xfrm>
            <a:prstGeom prst="blockArc">
              <a:avLst>
                <a:gd name="adj1" fmla="val 10800000"/>
                <a:gd name="adj2" fmla="val 35618"/>
                <a:gd name="adj3" fmla="val 24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71">
              <a:extLst>
                <a:ext uri="{FF2B5EF4-FFF2-40B4-BE49-F238E27FC236}">
                  <a16:creationId xmlns:a16="http://schemas.microsoft.com/office/drawing/2014/main" id="{8B0D22DE-210F-40B4-B87B-99F32BF3F2AA}"/>
                </a:ext>
              </a:extLst>
            </p:cNvPr>
            <p:cNvSpPr/>
            <p:nvPr/>
          </p:nvSpPr>
          <p:spPr>
            <a:xfrm>
              <a:off x="6092825" y="3085778"/>
              <a:ext cx="64008" cy="2468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직사각형 71">
              <a:extLst>
                <a:ext uri="{FF2B5EF4-FFF2-40B4-BE49-F238E27FC236}">
                  <a16:creationId xmlns:a16="http://schemas.microsoft.com/office/drawing/2014/main" id="{A97AC4C8-D331-42F8-8309-B267599500A9}"/>
                </a:ext>
              </a:extLst>
            </p:cNvPr>
            <p:cNvSpPr/>
            <p:nvPr/>
          </p:nvSpPr>
          <p:spPr>
            <a:xfrm>
              <a:off x="3663601" y="3085779"/>
              <a:ext cx="64008" cy="1625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ardrop 18">
            <a:extLst>
              <a:ext uri="{FF2B5EF4-FFF2-40B4-BE49-F238E27FC236}">
                <a16:creationId xmlns:a16="http://schemas.microsoft.com/office/drawing/2014/main" id="{0F06FAEA-4C7F-4F74-AC15-3F052CEE16BB}"/>
              </a:ext>
            </a:extLst>
          </p:cNvPr>
          <p:cNvSpPr/>
          <p:nvPr/>
        </p:nvSpPr>
        <p:spPr>
          <a:xfrm rot="18900000">
            <a:off x="210108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3FAE8AC2-B5E7-4C58-8ACB-C32200D7BAC7}"/>
              </a:ext>
            </a:extLst>
          </p:cNvPr>
          <p:cNvSpPr/>
          <p:nvPr/>
        </p:nvSpPr>
        <p:spPr>
          <a:xfrm rot="8100000">
            <a:off x="453030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id="{5C39416D-6A6D-4024-845F-F3C35F44D953}"/>
              </a:ext>
            </a:extLst>
          </p:cNvPr>
          <p:cNvSpPr/>
          <p:nvPr/>
        </p:nvSpPr>
        <p:spPr>
          <a:xfrm rot="18900000">
            <a:off x="6959533" y="5490747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id="{9BFEC5AD-5D6E-4F53-8C33-DCC592C1F1AE}"/>
              </a:ext>
            </a:extLst>
          </p:cNvPr>
          <p:cNvSpPr/>
          <p:nvPr/>
        </p:nvSpPr>
        <p:spPr>
          <a:xfrm rot="8100000">
            <a:off x="9388757" y="1377922"/>
            <a:ext cx="759820" cy="759820"/>
          </a:xfrm>
          <a:prstGeom prst="teardrop">
            <a:avLst>
              <a:gd name="adj" fmla="val 1272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088D3570-2D76-4843-822E-51EA7F378AA6}"/>
              </a:ext>
            </a:extLst>
          </p:cNvPr>
          <p:cNvSpPr/>
          <p:nvPr/>
        </p:nvSpPr>
        <p:spPr>
          <a:xfrm rot="10800000">
            <a:off x="10822494" y="5352783"/>
            <a:ext cx="321559" cy="277206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F8ADE6-E0FD-484F-B8D3-4EF474525F06}"/>
              </a:ext>
            </a:extLst>
          </p:cNvPr>
          <p:cNvSpPr txBox="1"/>
          <p:nvPr/>
        </p:nvSpPr>
        <p:spPr>
          <a:xfrm>
            <a:off x="4030379" y="3118427"/>
            <a:ext cx="1759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마일스톤 관리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생성 및 수정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완료 처리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 관리자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마일스톤 상세페이지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상세모달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조회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F5E26-F486-4E1D-8A4F-D22B2CC2E857}"/>
              </a:ext>
            </a:extLst>
          </p:cNvPr>
          <p:cNvSpPr txBox="1"/>
          <p:nvPr/>
        </p:nvSpPr>
        <p:spPr>
          <a:xfrm>
            <a:off x="4030379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Step 6</a:t>
            </a:r>
          </a:p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마일스톤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3C7C-FBB2-4128-8E78-48AF71D5601A}"/>
              </a:ext>
            </a:extLst>
          </p:cNvPr>
          <p:cNvSpPr txBox="1"/>
          <p:nvPr/>
        </p:nvSpPr>
        <p:spPr>
          <a:xfrm>
            <a:off x="8888824" y="3118427"/>
            <a:ext cx="175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우상단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검색 및 알림 모듈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D01DC-6373-456B-8E81-BBC72CEA06D3}"/>
              </a:ext>
            </a:extLst>
          </p:cNvPr>
          <p:cNvSpPr txBox="1"/>
          <p:nvPr/>
        </p:nvSpPr>
        <p:spPr>
          <a:xfrm>
            <a:off x="8888824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Step 8</a:t>
            </a:r>
          </a:p>
          <a:p>
            <a:r>
              <a:rPr lang="ko-KR" altLang="en-US" dirty="0"/>
              <a:t>알림 및 검색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20B1DB-9A03-4AA3-8CF1-968458671FEC}"/>
              </a:ext>
            </a:extLst>
          </p:cNvPr>
          <p:cNvSpPr txBox="1"/>
          <p:nvPr/>
        </p:nvSpPr>
        <p:spPr>
          <a:xfrm>
            <a:off x="1601156" y="3118427"/>
            <a:ext cx="17596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캘린더 모듈에서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일정 생성 및 수정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상세모달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조회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일정 변경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프로젝트개요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파일보관함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3E02C7-CE05-481D-866A-6015E5E2E478}"/>
              </a:ext>
            </a:extLst>
          </p:cNvPr>
          <p:cNvSpPr txBox="1"/>
          <p:nvPr/>
        </p:nvSpPr>
        <p:spPr>
          <a:xfrm>
            <a:off x="6459602" y="3118427"/>
            <a:ext cx="1759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리스트 조회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필터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새 업무 만들기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상세페이지 조회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속성 변경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및 수정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 코멘트 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해당 업무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파일보관함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B4DFE-F32B-4B49-8848-1EEB76FE1C05}"/>
              </a:ext>
            </a:extLst>
          </p:cNvPr>
          <p:cNvSpPr txBox="1"/>
          <p:nvPr/>
        </p:nvSpPr>
        <p:spPr>
          <a:xfrm>
            <a:off x="6459602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Step 7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업무</a:t>
            </a:r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654E3B97-8800-499A-9032-A8EA301D2C0A}"/>
              </a:ext>
            </a:extLst>
          </p:cNvPr>
          <p:cNvSpPr>
            <a:spLocks noChangeAspect="1"/>
          </p:cNvSpPr>
          <p:nvPr/>
        </p:nvSpPr>
        <p:spPr>
          <a:xfrm>
            <a:off x="4716789" y="1540097"/>
            <a:ext cx="401521" cy="40922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A6EE742-DFD9-4EFE-BCF6-826EF052264B}"/>
              </a:ext>
            </a:extLst>
          </p:cNvPr>
          <p:cNvSpPr>
            <a:spLocks noChangeAspect="1"/>
          </p:cNvSpPr>
          <p:nvPr/>
        </p:nvSpPr>
        <p:spPr>
          <a:xfrm>
            <a:off x="9579208" y="1616999"/>
            <a:ext cx="401521" cy="310258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">
            <a:extLst>
              <a:ext uri="{FF2B5EF4-FFF2-40B4-BE49-F238E27FC236}">
                <a16:creationId xmlns:a16="http://schemas.microsoft.com/office/drawing/2014/main" id="{A18004FE-7D46-4404-80B2-3DB44EEA25DE}"/>
              </a:ext>
            </a:extLst>
          </p:cNvPr>
          <p:cNvSpPr>
            <a:spLocks noChangeAspect="1"/>
          </p:cNvSpPr>
          <p:nvPr/>
        </p:nvSpPr>
        <p:spPr>
          <a:xfrm rot="2648398">
            <a:off x="2385952" y="5628227"/>
            <a:ext cx="189508" cy="484672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C163420-6113-4E4F-B411-685803009750}"/>
              </a:ext>
            </a:extLst>
          </p:cNvPr>
          <p:cNvSpPr>
            <a:spLocks noChangeAspect="1"/>
          </p:cNvSpPr>
          <p:nvPr/>
        </p:nvSpPr>
        <p:spPr>
          <a:xfrm flipH="1">
            <a:off x="7138678" y="5677525"/>
            <a:ext cx="401521" cy="386076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2B031F62-BF7A-47DD-B483-F12905089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" y="400050"/>
            <a:ext cx="11572875" cy="7239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Scenario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D35114-4958-4A36-AAC4-5A1E71D9A2AC}"/>
              </a:ext>
            </a:extLst>
          </p:cNvPr>
          <p:cNvSpPr txBox="1"/>
          <p:nvPr/>
        </p:nvSpPr>
        <p:spPr>
          <a:xfrm>
            <a:off x="1601156" y="2422020"/>
            <a:ext cx="175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defRPr>
            </a:lvl1pPr>
          </a:lstStyle>
          <a:p>
            <a:r>
              <a:rPr lang="en-US" altLang="ko-KR" dirty="0"/>
              <a:t>Step 5</a:t>
            </a:r>
          </a:p>
          <a:p>
            <a:r>
              <a:rPr lang="ko-KR" altLang="en-US" dirty="0"/>
              <a:t>프로젝트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71944308-38CB-4F31-B6EE-8BADA28CDF60}"/>
              </a:ext>
            </a:extLst>
          </p:cNvPr>
          <p:cNvSpPr txBox="1">
            <a:spLocks/>
          </p:cNvSpPr>
          <p:nvPr/>
        </p:nvSpPr>
        <p:spPr>
          <a:xfrm>
            <a:off x="10336914" y="5757688"/>
            <a:ext cx="1354676" cy="402077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2400" dirty="0">
                <a:solidFill>
                  <a:schemeClr val="accent5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4828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30C411-E21F-4FF8-BCCE-9EA6E0E38CC6}"/>
              </a:ext>
            </a:extLst>
          </p:cNvPr>
          <p:cNvSpPr/>
          <p:nvPr/>
        </p:nvSpPr>
        <p:spPr>
          <a:xfrm>
            <a:off x="4746000" y="1623630"/>
            <a:ext cx="2700000" cy="3600000"/>
          </a:xfrm>
          <a:prstGeom prst="rect">
            <a:avLst/>
          </a:prstGeom>
          <a:solidFill>
            <a:srgbClr val="2B4C9F">
              <a:alpha val="60000"/>
            </a:srgbClr>
          </a:solidFill>
          <a:ln w="63500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1D4C0-EB0D-4F82-9B97-D876D821E819}"/>
              </a:ext>
            </a:extLst>
          </p:cNvPr>
          <p:cNvSpPr txBox="1"/>
          <p:nvPr/>
        </p:nvSpPr>
        <p:spPr>
          <a:xfrm>
            <a:off x="4742120" y="1689721"/>
            <a:ext cx="27006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후기</a:t>
            </a:r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600" dirty="0">
              <a:solidFill>
                <a:srgbClr val="D1CE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피드백 및 개선점</a:t>
            </a:r>
            <a:endParaRPr lang="en-US" altLang="ko-KR" sz="1400" dirty="0">
              <a:solidFill>
                <a:srgbClr val="D1CECC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rgbClr val="D1CE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Q&amp;A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9EC3161-3FFB-4062-93B6-37AE578CFA69}"/>
              </a:ext>
            </a:extLst>
          </p:cNvPr>
          <p:cNvCxnSpPr/>
          <p:nvPr/>
        </p:nvCxnSpPr>
        <p:spPr>
          <a:xfrm>
            <a:off x="5901069" y="2433999"/>
            <a:ext cx="360000" cy="0"/>
          </a:xfrm>
          <a:prstGeom prst="line">
            <a:avLst/>
          </a:prstGeom>
          <a:ln w="50800">
            <a:solidFill>
              <a:srgbClr val="D1CECC">
                <a:alpha val="74902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61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rgbClr val="2B4C9F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50023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6BC956-0D70-46B1-9BE1-DE4D0EA623EE}"/>
              </a:ext>
            </a:extLst>
          </p:cNvPr>
          <p:cNvGrpSpPr/>
          <p:nvPr/>
        </p:nvGrpSpPr>
        <p:grpSpPr>
          <a:xfrm>
            <a:off x="926840" y="2484699"/>
            <a:ext cx="4395438" cy="3453324"/>
            <a:chOff x="834476" y="2121438"/>
            <a:chExt cx="4395438" cy="34533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6EF3275-72D9-4FD8-8299-9941FCDAB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5321" y="2336885"/>
              <a:ext cx="2767240" cy="1556573"/>
            </a:xfrm>
            <a:prstGeom prst="rect">
              <a:avLst/>
            </a:prstGeom>
          </p:spPr>
        </p:pic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49B683-6B9F-4FF8-A781-0DE8CC0C3938}"/>
                </a:ext>
              </a:extLst>
            </p:cNvPr>
            <p:cNvSpPr/>
            <p:nvPr/>
          </p:nvSpPr>
          <p:spPr>
            <a:xfrm>
              <a:off x="834476" y="2121438"/>
              <a:ext cx="4395438" cy="3453324"/>
            </a:xfrm>
            <a:custGeom>
              <a:avLst/>
              <a:gdLst>
                <a:gd name="connsiteX0" fmla="*/ 3437669 w 4395438"/>
                <a:gd name="connsiteY0" fmla="*/ 3099455 h 3453324"/>
                <a:gd name="connsiteX1" fmla="*/ 3410637 w 4395438"/>
                <a:gd name="connsiteY1" fmla="*/ 3138581 h 3453324"/>
                <a:gd name="connsiteX2" fmla="*/ 3558603 w 4395438"/>
                <a:gd name="connsiteY2" fmla="*/ 3138581 h 3453324"/>
                <a:gd name="connsiteX3" fmla="*/ 3529437 w 4395438"/>
                <a:gd name="connsiteY3" fmla="*/ 3100878 h 3453324"/>
                <a:gd name="connsiteX4" fmla="*/ 3437669 w 4395438"/>
                <a:gd name="connsiteY4" fmla="*/ 3099455 h 3453324"/>
                <a:gd name="connsiteX5" fmla="*/ 878146 w 4395438"/>
                <a:gd name="connsiteY5" fmla="*/ 3097321 h 3453324"/>
                <a:gd name="connsiteX6" fmla="*/ 841866 w 4395438"/>
                <a:gd name="connsiteY6" fmla="*/ 3133601 h 3453324"/>
                <a:gd name="connsiteX7" fmla="*/ 1002637 w 4395438"/>
                <a:gd name="connsiteY7" fmla="*/ 3133601 h 3453324"/>
                <a:gd name="connsiteX8" fmla="*/ 981295 w 4395438"/>
                <a:gd name="connsiteY8" fmla="*/ 3099455 h 3453324"/>
                <a:gd name="connsiteX9" fmla="*/ 878146 w 4395438"/>
                <a:gd name="connsiteY9" fmla="*/ 3097321 h 3453324"/>
                <a:gd name="connsiteX10" fmla="*/ 2575340 w 4395438"/>
                <a:gd name="connsiteY10" fmla="*/ 2971397 h 3453324"/>
                <a:gd name="connsiteX11" fmla="*/ 2546318 w 4395438"/>
                <a:gd name="connsiteY11" fmla="*/ 2974965 h 3453324"/>
                <a:gd name="connsiteX12" fmla="*/ 2549163 w 4395438"/>
                <a:gd name="connsiteY12" fmla="*/ 3022627 h 3453324"/>
                <a:gd name="connsiteX13" fmla="*/ 2233313 w 4395438"/>
                <a:gd name="connsiteY13" fmla="*/ 3022627 h 3453324"/>
                <a:gd name="connsiteX14" fmla="*/ 2230468 w 4395438"/>
                <a:gd name="connsiteY14" fmla="*/ 2972831 h 3453324"/>
                <a:gd name="connsiteX15" fmla="*/ 2187074 w 4395438"/>
                <a:gd name="connsiteY15" fmla="*/ 2972831 h 3453324"/>
                <a:gd name="connsiteX16" fmla="*/ 2182805 w 4395438"/>
                <a:gd name="connsiteY16" fmla="*/ 3020493 h 3453324"/>
                <a:gd name="connsiteX17" fmla="*/ 1860554 w 4395438"/>
                <a:gd name="connsiteY17" fmla="*/ 3020493 h 3453324"/>
                <a:gd name="connsiteX18" fmla="*/ 1862687 w 4395438"/>
                <a:gd name="connsiteY18" fmla="*/ 2996306 h 3453324"/>
                <a:gd name="connsiteX19" fmla="*/ 1864822 w 4395438"/>
                <a:gd name="connsiteY19" fmla="*/ 2973542 h 3453324"/>
                <a:gd name="connsiteX20" fmla="*/ 1818582 w 4395438"/>
                <a:gd name="connsiteY20" fmla="*/ 3034720 h 3453324"/>
                <a:gd name="connsiteX21" fmla="*/ 2598248 w 4395438"/>
                <a:gd name="connsiteY21" fmla="*/ 3034720 h 3453324"/>
                <a:gd name="connsiteX22" fmla="*/ 2575340 w 4395438"/>
                <a:gd name="connsiteY22" fmla="*/ 2971397 h 3453324"/>
                <a:gd name="connsiteX23" fmla="*/ 2524266 w 4395438"/>
                <a:gd name="connsiteY23" fmla="*/ 2757996 h 3453324"/>
                <a:gd name="connsiteX24" fmla="*/ 2563391 w 4395438"/>
                <a:gd name="connsiteY24" fmla="*/ 2928726 h 3453324"/>
                <a:gd name="connsiteX25" fmla="*/ 1871224 w 4395438"/>
                <a:gd name="connsiteY25" fmla="*/ 2928726 h 3453324"/>
                <a:gd name="connsiteX26" fmla="*/ 1906081 w 4395438"/>
                <a:gd name="connsiteY26" fmla="*/ 2771512 h 3453324"/>
                <a:gd name="connsiteX27" fmla="*/ 1927422 w 4395438"/>
                <a:gd name="connsiteY27" fmla="*/ 2758708 h 3453324"/>
                <a:gd name="connsiteX28" fmla="*/ 2524266 w 4395438"/>
                <a:gd name="connsiteY28" fmla="*/ 2757996 h 3453324"/>
                <a:gd name="connsiteX29" fmla="*/ 2431075 w 4395438"/>
                <a:gd name="connsiteY29" fmla="*/ 2735943 h 3453324"/>
                <a:gd name="connsiteX30" fmla="*/ 1901813 w 4395438"/>
                <a:gd name="connsiteY30" fmla="*/ 2738789 h 3453324"/>
                <a:gd name="connsiteX31" fmla="*/ 1863399 w 4395438"/>
                <a:gd name="connsiteY31" fmla="*/ 2752304 h 3453324"/>
                <a:gd name="connsiteX32" fmla="*/ 1818582 w 4395438"/>
                <a:gd name="connsiteY32" fmla="*/ 2945798 h 3453324"/>
                <a:gd name="connsiteX33" fmla="*/ 2618166 w 4395438"/>
                <a:gd name="connsiteY33" fmla="*/ 2946510 h 3453324"/>
                <a:gd name="connsiteX34" fmla="*/ 2571927 w 4395438"/>
                <a:gd name="connsiteY34" fmla="*/ 2750882 h 3453324"/>
                <a:gd name="connsiteX35" fmla="*/ 2544895 w 4395438"/>
                <a:gd name="connsiteY35" fmla="*/ 2736654 h 3453324"/>
                <a:gd name="connsiteX36" fmla="*/ 2431075 w 4395438"/>
                <a:gd name="connsiteY36" fmla="*/ 2735943 h 3453324"/>
                <a:gd name="connsiteX37" fmla="*/ 3009422 w 4395438"/>
                <a:gd name="connsiteY37" fmla="*/ 2574372 h 3453324"/>
                <a:gd name="connsiteX38" fmla="*/ 3096921 w 4395438"/>
                <a:gd name="connsiteY38" fmla="*/ 2577307 h 3453324"/>
                <a:gd name="connsiteX39" fmla="*/ 3136047 w 4395438"/>
                <a:gd name="connsiteY39" fmla="*/ 2622124 h 3453324"/>
                <a:gd name="connsiteX40" fmla="*/ 3128933 w 4395438"/>
                <a:gd name="connsiteY40" fmla="*/ 2632794 h 3453324"/>
                <a:gd name="connsiteX41" fmla="*/ 2951090 w 4395438"/>
                <a:gd name="connsiteY41" fmla="*/ 2630660 h 3453324"/>
                <a:gd name="connsiteX42" fmla="*/ 2914809 w 4395438"/>
                <a:gd name="connsiteY42" fmla="*/ 2583709 h 3453324"/>
                <a:gd name="connsiteX43" fmla="*/ 2921923 w 4395438"/>
                <a:gd name="connsiteY43" fmla="*/ 2575173 h 3453324"/>
                <a:gd name="connsiteX44" fmla="*/ 3009422 w 4395438"/>
                <a:gd name="connsiteY44" fmla="*/ 2574372 h 3453324"/>
                <a:gd name="connsiteX45" fmla="*/ 1309949 w 4395438"/>
                <a:gd name="connsiteY45" fmla="*/ 2573750 h 3453324"/>
                <a:gd name="connsiteX46" fmla="*/ 1426615 w 4395438"/>
                <a:gd name="connsiteY46" fmla="*/ 2573750 h 3453324"/>
                <a:gd name="connsiteX47" fmla="*/ 1364014 w 4395438"/>
                <a:gd name="connsiteY47" fmla="*/ 2634928 h 3453324"/>
                <a:gd name="connsiteX48" fmla="*/ 1248060 w 4395438"/>
                <a:gd name="connsiteY48" fmla="*/ 2634928 h 3453324"/>
                <a:gd name="connsiteX49" fmla="*/ 1309949 w 4395438"/>
                <a:gd name="connsiteY49" fmla="*/ 2573750 h 3453324"/>
                <a:gd name="connsiteX50" fmla="*/ 1128549 w 4395438"/>
                <a:gd name="connsiteY50" fmla="*/ 2573750 h 3453324"/>
                <a:gd name="connsiteX51" fmla="*/ 1244503 w 4395438"/>
                <a:gd name="connsiteY51" fmla="*/ 2573750 h 3453324"/>
                <a:gd name="connsiteX52" fmla="*/ 1172654 w 4395438"/>
                <a:gd name="connsiteY52" fmla="*/ 2635640 h 3453324"/>
                <a:gd name="connsiteX53" fmla="*/ 1059546 w 4395438"/>
                <a:gd name="connsiteY53" fmla="*/ 2635640 h 3453324"/>
                <a:gd name="connsiteX54" fmla="*/ 1128549 w 4395438"/>
                <a:gd name="connsiteY54" fmla="*/ 2573750 h 3453324"/>
                <a:gd name="connsiteX55" fmla="*/ 2633017 w 4395438"/>
                <a:gd name="connsiteY55" fmla="*/ 2573661 h 3453324"/>
                <a:gd name="connsiteX56" fmla="*/ 2707800 w 4395438"/>
                <a:gd name="connsiteY56" fmla="*/ 2576596 h 3453324"/>
                <a:gd name="connsiteX57" fmla="*/ 2737677 w 4395438"/>
                <a:gd name="connsiteY57" fmla="*/ 2620701 h 3453324"/>
                <a:gd name="connsiteX58" fmla="*/ 2729852 w 4395438"/>
                <a:gd name="connsiteY58" fmla="*/ 2633506 h 3453324"/>
                <a:gd name="connsiteX59" fmla="*/ 2582598 w 4395438"/>
                <a:gd name="connsiteY59" fmla="*/ 2631372 h 3453324"/>
                <a:gd name="connsiteX60" fmla="*/ 2549163 w 4395438"/>
                <a:gd name="connsiteY60" fmla="*/ 2574462 h 3453324"/>
                <a:gd name="connsiteX61" fmla="*/ 2633017 w 4395438"/>
                <a:gd name="connsiteY61" fmla="*/ 2573661 h 3453324"/>
                <a:gd name="connsiteX62" fmla="*/ 3206117 w 4395438"/>
                <a:gd name="connsiteY62" fmla="*/ 2573394 h 3453324"/>
                <a:gd name="connsiteX63" fmla="*/ 3279033 w 4395438"/>
                <a:gd name="connsiteY63" fmla="*/ 2576595 h 3453324"/>
                <a:gd name="connsiteX64" fmla="*/ 3316735 w 4395438"/>
                <a:gd name="connsiteY64" fmla="*/ 2621412 h 3453324"/>
                <a:gd name="connsiteX65" fmla="*/ 3310332 w 4395438"/>
                <a:gd name="connsiteY65" fmla="*/ 2632082 h 3453324"/>
                <a:gd name="connsiteX66" fmla="*/ 3170192 w 4395438"/>
                <a:gd name="connsiteY66" fmla="*/ 2629948 h 3453324"/>
                <a:gd name="connsiteX67" fmla="*/ 3126087 w 4395438"/>
                <a:gd name="connsiteY67" fmla="*/ 2585843 h 3453324"/>
                <a:gd name="connsiteX68" fmla="*/ 3133201 w 4395438"/>
                <a:gd name="connsiteY68" fmla="*/ 2574461 h 3453324"/>
                <a:gd name="connsiteX69" fmla="*/ 3206117 w 4395438"/>
                <a:gd name="connsiteY69" fmla="*/ 2573394 h 3453324"/>
                <a:gd name="connsiteX70" fmla="*/ 3560737 w 4395438"/>
                <a:gd name="connsiteY70" fmla="*/ 2573128 h 3453324"/>
                <a:gd name="connsiteX71" fmla="*/ 3631163 w 4395438"/>
                <a:gd name="connsiteY71" fmla="*/ 2576596 h 3453324"/>
                <a:gd name="connsiteX72" fmla="*/ 3679536 w 4395438"/>
                <a:gd name="connsiteY72" fmla="*/ 2620702 h 3453324"/>
                <a:gd name="connsiteX73" fmla="*/ 3674556 w 4395438"/>
                <a:gd name="connsiteY73" fmla="*/ 2629949 h 3453324"/>
                <a:gd name="connsiteX74" fmla="*/ 3523034 w 4395438"/>
                <a:gd name="connsiteY74" fmla="*/ 2627815 h 3453324"/>
                <a:gd name="connsiteX75" fmla="*/ 3481774 w 4395438"/>
                <a:gd name="connsiteY75" fmla="*/ 2574462 h 3453324"/>
                <a:gd name="connsiteX76" fmla="*/ 3560737 w 4395438"/>
                <a:gd name="connsiteY76" fmla="*/ 2573128 h 3453324"/>
                <a:gd name="connsiteX77" fmla="*/ 1497752 w 4395438"/>
                <a:gd name="connsiteY77" fmla="*/ 2573039 h 3453324"/>
                <a:gd name="connsiteX78" fmla="*/ 1610149 w 4395438"/>
                <a:gd name="connsiteY78" fmla="*/ 2573039 h 3453324"/>
                <a:gd name="connsiteX79" fmla="*/ 1551817 w 4395438"/>
                <a:gd name="connsiteY79" fmla="*/ 2634929 h 3453324"/>
                <a:gd name="connsiteX80" fmla="*/ 1432306 w 4395438"/>
                <a:gd name="connsiteY80" fmla="*/ 2634929 h 3453324"/>
                <a:gd name="connsiteX81" fmla="*/ 1497752 w 4395438"/>
                <a:gd name="connsiteY81" fmla="*/ 2573039 h 3453324"/>
                <a:gd name="connsiteX82" fmla="*/ 812699 w 4395438"/>
                <a:gd name="connsiteY82" fmla="*/ 2573039 h 3453324"/>
                <a:gd name="connsiteX83" fmla="*/ 1058124 w 4395438"/>
                <a:gd name="connsiteY83" fmla="*/ 2573039 h 3453324"/>
                <a:gd name="connsiteX84" fmla="*/ 991254 w 4395438"/>
                <a:gd name="connsiteY84" fmla="*/ 2634929 h 3453324"/>
                <a:gd name="connsiteX85" fmla="*/ 770731 w 4395438"/>
                <a:gd name="connsiteY85" fmla="*/ 2634929 h 3453324"/>
                <a:gd name="connsiteX86" fmla="*/ 735872 w 4395438"/>
                <a:gd name="connsiteY86" fmla="*/ 2633506 h 3453324"/>
                <a:gd name="connsiteX87" fmla="*/ 812699 w 4395438"/>
                <a:gd name="connsiteY87" fmla="*/ 2573039 h 3453324"/>
                <a:gd name="connsiteX88" fmla="*/ 2811838 w 4395438"/>
                <a:gd name="connsiteY88" fmla="*/ 2572683 h 3453324"/>
                <a:gd name="connsiteX89" fmla="*/ 2883509 w 4395438"/>
                <a:gd name="connsiteY89" fmla="*/ 2575884 h 3453324"/>
                <a:gd name="connsiteX90" fmla="*/ 2921211 w 4395438"/>
                <a:gd name="connsiteY90" fmla="*/ 2621412 h 3453324"/>
                <a:gd name="connsiteX91" fmla="*/ 2914808 w 4395438"/>
                <a:gd name="connsiteY91" fmla="*/ 2631371 h 3453324"/>
                <a:gd name="connsiteX92" fmla="*/ 2763998 w 4395438"/>
                <a:gd name="connsiteY92" fmla="*/ 2629237 h 3453324"/>
                <a:gd name="connsiteX93" fmla="*/ 2730563 w 4395438"/>
                <a:gd name="connsiteY93" fmla="*/ 2573750 h 3453324"/>
                <a:gd name="connsiteX94" fmla="*/ 2811838 w 4395438"/>
                <a:gd name="connsiteY94" fmla="*/ 2572683 h 3453324"/>
                <a:gd name="connsiteX95" fmla="*/ 3382004 w 4395438"/>
                <a:gd name="connsiteY95" fmla="*/ 2572416 h 3453324"/>
                <a:gd name="connsiteX96" fmla="*/ 3448339 w 4395438"/>
                <a:gd name="connsiteY96" fmla="*/ 2575884 h 3453324"/>
                <a:gd name="connsiteX97" fmla="*/ 3499559 w 4395438"/>
                <a:gd name="connsiteY97" fmla="*/ 2619278 h 3453324"/>
                <a:gd name="connsiteX98" fmla="*/ 3493156 w 4395438"/>
                <a:gd name="connsiteY98" fmla="*/ 2630660 h 3453324"/>
                <a:gd name="connsiteX99" fmla="*/ 3343768 w 4395438"/>
                <a:gd name="connsiteY99" fmla="*/ 2628525 h 3453324"/>
                <a:gd name="connsiteX100" fmla="*/ 3306776 w 4395438"/>
                <a:gd name="connsiteY100" fmla="*/ 2582998 h 3453324"/>
                <a:gd name="connsiteX101" fmla="*/ 3314602 w 4395438"/>
                <a:gd name="connsiteY101" fmla="*/ 2573750 h 3453324"/>
                <a:gd name="connsiteX102" fmla="*/ 3382004 w 4395438"/>
                <a:gd name="connsiteY102" fmla="*/ 2572416 h 3453324"/>
                <a:gd name="connsiteX103" fmla="*/ 1677731 w 4395438"/>
                <a:gd name="connsiteY103" fmla="*/ 2572327 h 3453324"/>
                <a:gd name="connsiteX104" fmla="*/ 2499367 w 4395438"/>
                <a:gd name="connsiteY104" fmla="*/ 2573039 h 3453324"/>
                <a:gd name="connsiteX105" fmla="*/ 2544895 w 4395438"/>
                <a:gd name="connsiteY105" fmla="*/ 2631372 h 3453324"/>
                <a:gd name="connsiteX106" fmla="*/ 1623666 w 4395438"/>
                <a:gd name="connsiteY106" fmla="*/ 2631372 h 3453324"/>
                <a:gd name="connsiteX107" fmla="*/ 1677731 w 4395438"/>
                <a:gd name="connsiteY107" fmla="*/ 2572327 h 3453324"/>
                <a:gd name="connsiteX108" fmla="*/ 2263902 w 4395438"/>
                <a:gd name="connsiteY108" fmla="*/ 2505458 h 3453324"/>
                <a:gd name="connsiteX109" fmla="*/ 2426096 w 4395438"/>
                <a:gd name="connsiteY109" fmla="*/ 2505458 h 3453324"/>
                <a:gd name="connsiteX110" fmla="*/ 2434632 w 4395438"/>
                <a:gd name="connsiteY110" fmla="*/ 2557388 h 3453324"/>
                <a:gd name="connsiteX111" fmla="*/ 2285243 w 4395438"/>
                <a:gd name="connsiteY111" fmla="*/ 2555254 h 3453324"/>
                <a:gd name="connsiteX112" fmla="*/ 2263902 w 4395438"/>
                <a:gd name="connsiteY112" fmla="*/ 2505458 h 3453324"/>
                <a:gd name="connsiteX113" fmla="*/ 2698462 w 4395438"/>
                <a:gd name="connsiteY113" fmla="*/ 2504213 h 3453324"/>
                <a:gd name="connsiteX114" fmla="*/ 2772533 w 4395438"/>
                <a:gd name="connsiteY114" fmla="*/ 2506881 h 3453324"/>
                <a:gd name="connsiteX115" fmla="*/ 2796721 w 4395438"/>
                <a:gd name="connsiteY115" fmla="*/ 2558100 h 3453324"/>
                <a:gd name="connsiteX116" fmla="*/ 2654446 w 4395438"/>
                <a:gd name="connsiteY116" fmla="*/ 2555965 h 3453324"/>
                <a:gd name="connsiteX117" fmla="*/ 2616743 w 4395438"/>
                <a:gd name="connsiteY117" fmla="*/ 2518263 h 3453324"/>
                <a:gd name="connsiteX118" fmla="*/ 2623857 w 4395438"/>
                <a:gd name="connsiteY118" fmla="*/ 2504746 h 3453324"/>
                <a:gd name="connsiteX119" fmla="*/ 2698462 w 4395438"/>
                <a:gd name="connsiteY119" fmla="*/ 2504213 h 3453324"/>
                <a:gd name="connsiteX120" fmla="*/ 3520100 w 4395438"/>
                <a:gd name="connsiteY120" fmla="*/ 2503680 h 3453324"/>
                <a:gd name="connsiteX121" fmla="*/ 3589192 w 4395438"/>
                <a:gd name="connsiteY121" fmla="*/ 2506882 h 3453324"/>
                <a:gd name="connsiteX122" fmla="*/ 3632586 w 4395438"/>
                <a:gd name="connsiteY122" fmla="*/ 2547429 h 3453324"/>
                <a:gd name="connsiteX123" fmla="*/ 3626183 w 4395438"/>
                <a:gd name="connsiteY123" fmla="*/ 2558100 h 3453324"/>
                <a:gd name="connsiteX124" fmla="*/ 3490311 w 4395438"/>
                <a:gd name="connsiteY124" fmla="*/ 2555966 h 3453324"/>
                <a:gd name="connsiteX125" fmla="*/ 3445494 w 4395438"/>
                <a:gd name="connsiteY125" fmla="*/ 2514706 h 3453324"/>
                <a:gd name="connsiteX126" fmla="*/ 3450474 w 4395438"/>
                <a:gd name="connsiteY126" fmla="*/ 2504747 h 3453324"/>
                <a:gd name="connsiteX127" fmla="*/ 3520100 w 4395438"/>
                <a:gd name="connsiteY127" fmla="*/ 2503680 h 3453324"/>
                <a:gd name="connsiteX128" fmla="*/ 2450993 w 4395438"/>
                <a:gd name="connsiteY128" fmla="*/ 2503324 h 3453324"/>
                <a:gd name="connsiteX129" fmla="*/ 2585443 w 4395438"/>
                <a:gd name="connsiteY129" fmla="*/ 2504035 h 3453324"/>
                <a:gd name="connsiteX130" fmla="*/ 2612475 w 4395438"/>
                <a:gd name="connsiteY130" fmla="*/ 2558099 h 3453324"/>
                <a:gd name="connsiteX131" fmla="*/ 2469489 w 4395438"/>
                <a:gd name="connsiteY131" fmla="*/ 2555965 h 3453324"/>
                <a:gd name="connsiteX132" fmla="*/ 2441034 w 4395438"/>
                <a:gd name="connsiteY132" fmla="*/ 2513283 h 3453324"/>
                <a:gd name="connsiteX133" fmla="*/ 2450993 w 4395438"/>
                <a:gd name="connsiteY133" fmla="*/ 2503324 h 3453324"/>
                <a:gd name="connsiteX134" fmla="*/ 3345102 w 4395438"/>
                <a:gd name="connsiteY134" fmla="*/ 2502969 h 3453324"/>
                <a:gd name="connsiteX135" fmla="*/ 3412771 w 4395438"/>
                <a:gd name="connsiteY135" fmla="*/ 2506171 h 3453324"/>
                <a:gd name="connsiteX136" fmla="*/ 3454030 w 4395438"/>
                <a:gd name="connsiteY136" fmla="*/ 2547429 h 3453324"/>
                <a:gd name="connsiteX137" fmla="*/ 3447628 w 4395438"/>
                <a:gd name="connsiteY137" fmla="*/ 2558100 h 3453324"/>
                <a:gd name="connsiteX138" fmla="*/ 3313890 w 4395438"/>
                <a:gd name="connsiteY138" fmla="*/ 2555967 h 3453324"/>
                <a:gd name="connsiteX139" fmla="*/ 3270496 w 4395438"/>
                <a:gd name="connsiteY139" fmla="*/ 2516129 h 3453324"/>
                <a:gd name="connsiteX140" fmla="*/ 3276899 w 4395438"/>
                <a:gd name="connsiteY140" fmla="*/ 2504036 h 3453324"/>
                <a:gd name="connsiteX141" fmla="*/ 3345102 w 4395438"/>
                <a:gd name="connsiteY141" fmla="*/ 2502969 h 3453324"/>
                <a:gd name="connsiteX142" fmla="*/ 3106969 w 4395438"/>
                <a:gd name="connsiteY142" fmla="*/ 2502791 h 3453324"/>
                <a:gd name="connsiteX143" fmla="*/ 3234928 w 4395438"/>
                <a:gd name="connsiteY143" fmla="*/ 2505459 h 3453324"/>
                <a:gd name="connsiteX144" fmla="*/ 3278321 w 4395438"/>
                <a:gd name="connsiteY144" fmla="*/ 2546007 h 3453324"/>
                <a:gd name="connsiteX145" fmla="*/ 3271919 w 4395438"/>
                <a:gd name="connsiteY145" fmla="*/ 2558100 h 3453324"/>
                <a:gd name="connsiteX146" fmla="*/ 3181574 w 4395438"/>
                <a:gd name="connsiteY146" fmla="*/ 2558100 h 3453324"/>
                <a:gd name="connsiteX147" fmla="*/ 3032897 w 4395438"/>
                <a:gd name="connsiteY147" fmla="*/ 2558100 h 3453324"/>
                <a:gd name="connsiteX148" fmla="*/ 2977410 w 4395438"/>
                <a:gd name="connsiteY148" fmla="*/ 2503324 h 3453324"/>
                <a:gd name="connsiteX149" fmla="*/ 3106969 w 4395438"/>
                <a:gd name="connsiteY149" fmla="*/ 2502791 h 3453324"/>
                <a:gd name="connsiteX150" fmla="*/ 2165555 w 4395438"/>
                <a:gd name="connsiteY150" fmla="*/ 2502791 h 3453324"/>
                <a:gd name="connsiteX151" fmla="*/ 2237582 w 4395438"/>
                <a:gd name="connsiteY151" fmla="*/ 2505459 h 3453324"/>
                <a:gd name="connsiteX152" fmla="*/ 2261769 w 4395438"/>
                <a:gd name="connsiteY152" fmla="*/ 2558100 h 3453324"/>
                <a:gd name="connsiteX153" fmla="*/ 2110246 w 4395438"/>
                <a:gd name="connsiteY153" fmla="*/ 2557389 h 3453324"/>
                <a:gd name="connsiteX154" fmla="*/ 2090327 w 4395438"/>
                <a:gd name="connsiteY154" fmla="*/ 2503324 h 3453324"/>
                <a:gd name="connsiteX155" fmla="*/ 2165555 w 4395438"/>
                <a:gd name="connsiteY155" fmla="*/ 2502791 h 3453324"/>
                <a:gd name="connsiteX156" fmla="*/ 1957301 w 4395438"/>
                <a:gd name="connsiteY156" fmla="*/ 2502613 h 3453324"/>
                <a:gd name="connsiteX157" fmla="*/ 2068274 w 4395438"/>
                <a:gd name="connsiteY157" fmla="*/ 2502613 h 3453324"/>
                <a:gd name="connsiteX158" fmla="*/ 2028438 w 4395438"/>
                <a:gd name="connsiteY158" fmla="*/ 2558811 h 3453324"/>
                <a:gd name="connsiteX159" fmla="*/ 1913195 w 4395438"/>
                <a:gd name="connsiteY159" fmla="*/ 2558811 h 3453324"/>
                <a:gd name="connsiteX160" fmla="*/ 1957301 w 4395438"/>
                <a:gd name="connsiteY160" fmla="*/ 2502613 h 3453324"/>
                <a:gd name="connsiteX161" fmla="*/ 1775900 w 4395438"/>
                <a:gd name="connsiteY161" fmla="*/ 2502613 h 3453324"/>
                <a:gd name="connsiteX162" fmla="*/ 1891142 w 4395438"/>
                <a:gd name="connsiteY162" fmla="*/ 2502613 h 3453324"/>
                <a:gd name="connsiteX163" fmla="*/ 1846326 w 4395438"/>
                <a:gd name="connsiteY163" fmla="*/ 2558100 h 3453324"/>
                <a:gd name="connsiteX164" fmla="*/ 1733928 w 4395438"/>
                <a:gd name="connsiteY164" fmla="*/ 2558100 h 3453324"/>
                <a:gd name="connsiteX165" fmla="*/ 1775900 w 4395438"/>
                <a:gd name="connsiteY165" fmla="*/ 2502613 h 3453324"/>
                <a:gd name="connsiteX166" fmla="*/ 1599478 w 4395438"/>
                <a:gd name="connsiteY166" fmla="*/ 2502613 h 3453324"/>
                <a:gd name="connsiteX167" fmla="*/ 1711164 w 4395438"/>
                <a:gd name="connsiteY167" fmla="*/ 2502613 h 3453324"/>
                <a:gd name="connsiteX168" fmla="*/ 1668482 w 4395438"/>
                <a:gd name="connsiteY168" fmla="*/ 2558100 h 3453324"/>
                <a:gd name="connsiteX169" fmla="*/ 1549682 w 4395438"/>
                <a:gd name="connsiteY169" fmla="*/ 2558100 h 3453324"/>
                <a:gd name="connsiteX170" fmla="*/ 1599478 w 4395438"/>
                <a:gd name="connsiteY170" fmla="*/ 2502613 h 3453324"/>
                <a:gd name="connsiteX171" fmla="*/ 1420213 w 4395438"/>
                <a:gd name="connsiteY171" fmla="*/ 2502613 h 3453324"/>
                <a:gd name="connsiteX172" fmla="*/ 1536166 w 4395438"/>
                <a:gd name="connsiteY172" fmla="*/ 2502613 h 3453324"/>
                <a:gd name="connsiteX173" fmla="*/ 1484236 w 4395438"/>
                <a:gd name="connsiteY173" fmla="*/ 2558100 h 3453324"/>
                <a:gd name="connsiteX174" fmla="*/ 1367571 w 4395438"/>
                <a:gd name="connsiteY174" fmla="*/ 2558100 h 3453324"/>
                <a:gd name="connsiteX175" fmla="*/ 1420213 w 4395438"/>
                <a:gd name="connsiteY175" fmla="*/ 2502613 h 3453324"/>
                <a:gd name="connsiteX176" fmla="*/ 1240947 w 4395438"/>
                <a:gd name="connsiteY176" fmla="*/ 2502613 h 3453324"/>
                <a:gd name="connsiteX177" fmla="*/ 1357613 w 4395438"/>
                <a:gd name="connsiteY177" fmla="*/ 2502613 h 3453324"/>
                <a:gd name="connsiteX178" fmla="*/ 1300703 w 4395438"/>
                <a:gd name="connsiteY178" fmla="*/ 2558100 h 3453324"/>
                <a:gd name="connsiteX179" fmla="*/ 1184037 w 4395438"/>
                <a:gd name="connsiteY179" fmla="*/ 2558100 h 3453324"/>
                <a:gd name="connsiteX180" fmla="*/ 1240947 w 4395438"/>
                <a:gd name="connsiteY180" fmla="*/ 2502613 h 3453324"/>
                <a:gd name="connsiteX181" fmla="*/ 2870348 w 4395438"/>
                <a:gd name="connsiteY181" fmla="*/ 2502257 h 3453324"/>
                <a:gd name="connsiteX182" fmla="*/ 2938995 w 4395438"/>
                <a:gd name="connsiteY182" fmla="*/ 2505458 h 3453324"/>
                <a:gd name="connsiteX183" fmla="*/ 2975275 w 4395438"/>
                <a:gd name="connsiteY183" fmla="*/ 2547429 h 3453324"/>
                <a:gd name="connsiteX184" fmla="*/ 2966027 w 4395438"/>
                <a:gd name="connsiteY184" fmla="*/ 2558100 h 3453324"/>
                <a:gd name="connsiteX185" fmla="*/ 2831578 w 4395438"/>
                <a:gd name="connsiteY185" fmla="*/ 2555966 h 3453324"/>
                <a:gd name="connsiteX186" fmla="*/ 2793875 w 4395438"/>
                <a:gd name="connsiteY186" fmla="*/ 2513283 h 3453324"/>
                <a:gd name="connsiteX187" fmla="*/ 2801701 w 4395438"/>
                <a:gd name="connsiteY187" fmla="*/ 2503324 h 3453324"/>
                <a:gd name="connsiteX188" fmla="*/ 2870348 w 4395438"/>
                <a:gd name="connsiteY188" fmla="*/ 2502257 h 3453324"/>
                <a:gd name="connsiteX189" fmla="*/ 1060969 w 4395438"/>
                <a:gd name="connsiteY189" fmla="*/ 2501190 h 3453324"/>
                <a:gd name="connsiteX190" fmla="*/ 1177634 w 4395438"/>
                <a:gd name="connsiteY190" fmla="*/ 2501901 h 3453324"/>
                <a:gd name="connsiteX191" fmla="*/ 1115745 w 4395438"/>
                <a:gd name="connsiteY191" fmla="*/ 2558100 h 3453324"/>
                <a:gd name="connsiteX192" fmla="*/ 998368 w 4395438"/>
                <a:gd name="connsiteY192" fmla="*/ 2558100 h 3453324"/>
                <a:gd name="connsiteX193" fmla="*/ 1060969 w 4395438"/>
                <a:gd name="connsiteY193" fmla="*/ 2501190 h 3453324"/>
                <a:gd name="connsiteX194" fmla="*/ 857515 w 4395438"/>
                <a:gd name="connsiteY194" fmla="*/ 2501190 h 3453324"/>
                <a:gd name="connsiteX195" fmla="*/ 995522 w 4395438"/>
                <a:gd name="connsiteY195" fmla="*/ 2501901 h 3453324"/>
                <a:gd name="connsiteX196" fmla="*/ 935055 w 4395438"/>
                <a:gd name="connsiteY196" fmla="*/ 2557389 h 3453324"/>
                <a:gd name="connsiteX197" fmla="*/ 780688 w 4395438"/>
                <a:gd name="connsiteY197" fmla="*/ 2558100 h 3453324"/>
                <a:gd name="connsiteX198" fmla="*/ 857515 w 4395438"/>
                <a:gd name="connsiteY198" fmla="*/ 2501190 h 3453324"/>
                <a:gd name="connsiteX199" fmla="*/ 2189208 w 4395438"/>
                <a:gd name="connsiteY199" fmla="*/ 2440011 h 3453324"/>
                <a:gd name="connsiteX200" fmla="*/ 2338596 w 4395438"/>
                <a:gd name="connsiteY200" fmla="*/ 2440011 h 3453324"/>
                <a:gd name="connsiteX201" fmla="*/ 2345710 w 4395438"/>
                <a:gd name="connsiteY201" fmla="*/ 2483405 h 3453324"/>
                <a:gd name="connsiteX202" fmla="*/ 2189208 w 4395438"/>
                <a:gd name="connsiteY202" fmla="*/ 2483405 h 3453324"/>
                <a:gd name="connsiteX203" fmla="*/ 2189208 w 4395438"/>
                <a:gd name="connsiteY203" fmla="*/ 2440011 h 3453324"/>
                <a:gd name="connsiteX204" fmla="*/ 3481329 w 4395438"/>
                <a:gd name="connsiteY204" fmla="*/ 2439211 h 3453324"/>
                <a:gd name="connsiteX205" fmla="*/ 3550065 w 4395438"/>
                <a:gd name="connsiteY205" fmla="*/ 2442146 h 3453324"/>
                <a:gd name="connsiteX206" fmla="*/ 3592036 w 4395438"/>
                <a:gd name="connsiteY206" fmla="*/ 2486962 h 3453324"/>
                <a:gd name="connsiteX207" fmla="*/ 3445494 w 4395438"/>
                <a:gd name="connsiteY207" fmla="*/ 2485539 h 3453324"/>
                <a:gd name="connsiteX208" fmla="*/ 3408502 w 4395438"/>
                <a:gd name="connsiteY208" fmla="*/ 2449259 h 3453324"/>
                <a:gd name="connsiteX209" fmla="*/ 3412059 w 4395438"/>
                <a:gd name="connsiteY209" fmla="*/ 2440012 h 3453324"/>
                <a:gd name="connsiteX210" fmla="*/ 3481329 w 4395438"/>
                <a:gd name="connsiteY210" fmla="*/ 2439211 h 3453324"/>
                <a:gd name="connsiteX211" fmla="*/ 2599582 w 4395438"/>
                <a:gd name="connsiteY211" fmla="*/ 2438767 h 3453324"/>
                <a:gd name="connsiteX212" fmla="*/ 2668674 w 4395438"/>
                <a:gd name="connsiteY212" fmla="*/ 2441435 h 3453324"/>
                <a:gd name="connsiteX213" fmla="*/ 2697840 w 4395438"/>
                <a:gd name="connsiteY213" fmla="*/ 2487673 h 3453324"/>
                <a:gd name="connsiteX214" fmla="*/ 2553431 w 4395438"/>
                <a:gd name="connsiteY214" fmla="*/ 2486251 h 3453324"/>
                <a:gd name="connsiteX215" fmla="*/ 2522842 w 4395438"/>
                <a:gd name="connsiteY215" fmla="*/ 2450682 h 3453324"/>
                <a:gd name="connsiteX216" fmla="*/ 2529956 w 4395438"/>
                <a:gd name="connsiteY216" fmla="*/ 2439300 h 3453324"/>
                <a:gd name="connsiteX217" fmla="*/ 2599582 w 4395438"/>
                <a:gd name="connsiteY217" fmla="*/ 2438767 h 3453324"/>
                <a:gd name="connsiteX218" fmla="*/ 2768889 w 4395438"/>
                <a:gd name="connsiteY218" fmla="*/ 2438500 h 3453324"/>
                <a:gd name="connsiteX219" fmla="*/ 2836558 w 4395438"/>
                <a:gd name="connsiteY219" fmla="*/ 2441435 h 3453324"/>
                <a:gd name="connsiteX220" fmla="*/ 2865725 w 4395438"/>
                <a:gd name="connsiteY220" fmla="*/ 2480560 h 3453324"/>
                <a:gd name="connsiteX221" fmla="*/ 2855054 w 4395438"/>
                <a:gd name="connsiteY221" fmla="*/ 2488385 h 3453324"/>
                <a:gd name="connsiteX222" fmla="*/ 2746214 w 4395438"/>
                <a:gd name="connsiteY222" fmla="*/ 2488385 h 3453324"/>
                <a:gd name="connsiteX223" fmla="*/ 2700686 w 4395438"/>
                <a:gd name="connsiteY223" fmla="*/ 2439301 h 3453324"/>
                <a:gd name="connsiteX224" fmla="*/ 2768889 w 4395438"/>
                <a:gd name="connsiteY224" fmla="*/ 2438500 h 3453324"/>
                <a:gd name="connsiteX225" fmla="*/ 2428497 w 4395438"/>
                <a:gd name="connsiteY225" fmla="*/ 2437077 h 3453324"/>
                <a:gd name="connsiteX226" fmla="*/ 2495099 w 4395438"/>
                <a:gd name="connsiteY226" fmla="*/ 2440012 h 3453324"/>
                <a:gd name="connsiteX227" fmla="*/ 2522843 w 4395438"/>
                <a:gd name="connsiteY227" fmla="*/ 2478426 h 3453324"/>
                <a:gd name="connsiteX228" fmla="*/ 2515729 w 4395438"/>
                <a:gd name="connsiteY228" fmla="*/ 2487674 h 3453324"/>
                <a:gd name="connsiteX229" fmla="*/ 2378434 w 4395438"/>
                <a:gd name="connsiteY229" fmla="*/ 2485539 h 3453324"/>
                <a:gd name="connsiteX230" fmla="*/ 2352824 w 4395438"/>
                <a:gd name="connsiteY230" fmla="*/ 2447125 h 3453324"/>
                <a:gd name="connsiteX231" fmla="*/ 2361361 w 4395438"/>
                <a:gd name="connsiteY231" fmla="*/ 2437878 h 3453324"/>
                <a:gd name="connsiteX232" fmla="*/ 2428497 w 4395438"/>
                <a:gd name="connsiteY232" fmla="*/ 2437077 h 3453324"/>
                <a:gd name="connsiteX233" fmla="*/ 3101634 w 4395438"/>
                <a:gd name="connsiteY233" fmla="*/ 2436722 h 3453324"/>
                <a:gd name="connsiteX234" fmla="*/ 3164501 w 4395438"/>
                <a:gd name="connsiteY234" fmla="*/ 2439301 h 3453324"/>
                <a:gd name="connsiteX235" fmla="*/ 3209318 w 4395438"/>
                <a:gd name="connsiteY235" fmla="*/ 2472735 h 3453324"/>
                <a:gd name="connsiteX236" fmla="*/ 3203626 w 4395438"/>
                <a:gd name="connsiteY236" fmla="*/ 2485540 h 3453324"/>
                <a:gd name="connsiteX237" fmla="*/ 3059218 w 4395438"/>
                <a:gd name="connsiteY237" fmla="*/ 2483406 h 3453324"/>
                <a:gd name="connsiteX238" fmla="*/ 3030763 w 4395438"/>
                <a:gd name="connsiteY238" fmla="*/ 2437878 h 3453324"/>
                <a:gd name="connsiteX239" fmla="*/ 3101634 w 4395438"/>
                <a:gd name="connsiteY239" fmla="*/ 2436722 h 3453324"/>
                <a:gd name="connsiteX240" fmla="*/ 2934639 w 4395438"/>
                <a:gd name="connsiteY240" fmla="*/ 2436722 h 3453324"/>
                <a:gd name="connsiteX241" fmla="*/ 2997329 w 4395438"/>
                <a:gd name="connsiteY241" fmla="*/ 2439301 h 3453324"/>
                <a:gd name="connsiteX242" fmla="*/ 3037877 w 4395438"/>
                <a:gd name="connsiteY242" fmla="*/ 2475580 h 3453324"/>
                <a:gd name="connsiteX243" fmla="*/ 3030764 w 4395438"/>
                <a:gd name="connsiteY243" fmla="*/ 2486962 h 3453324"/>
                <a:gd name="connsiteX244" fmla="*/ 2894891 w 4395438"/>
                <a:gd name="connsiteY244" fmla="*/ 2484829 h 3453324"/>
                <a:gd name="connsiteX245" fmla="*/ 2862879 w 4395438"/>
                <a:gd name="connsiteY245" fmla="*/ 2447126 h 3453324"/>
                <a:gd name="connsiteX246" fmla="*/ 2871416 w 4395438"/>
                <a:gd name="connsiteY246" fmla="*/ 2437878 h 3453324"/>
                <a:gd name="connsiteX247" fmla="*/ 2934639 w 4395438"/>
                <a:gd name="connsiteY247" fmla="*/ 2436722 h 3453324"/>
                <a:gd name="connsiteX248" fmla="*/ 2056892 w 4395438"/>
                <a:gd name="connsiteY248" fmla="*/ 2436455 h 3453324"/>
                <a:gd name="connsiteX249" fmla="*/ 2131587 w 4395438"/>
                <a:gd name="connsiteY249" fmla="*/ 2437167 h 3453324"/>
                <a:gd name="connsiteX250" fmla="*/ 2166444 w 4395438"/>
                <a:gd name="connsiteY250" fmla="*/ 2485540 h 3453324"/>
                <a:gd name="connsiteX251" fmla="*/ 2019901 w 4395438"/>
                <a:gd name="connsiteY251" fmla="*/ 2485540 h 3453324"/>
                <a:gd name="connsiteX252" fmla="*/ 2056892 w 4395438"/>
                <a:gd name="connsiteY252" fmla="*/ 2436455 h 3453324"/>
                <a:gd name="connsiteX253" fmla="*/ 1889720 w 4395438"/>
                <a:gd name="connsiteY253" fmla="*/ 2435032 h 3453324"/>
                <a:gd name="connsiteX254" fmla="*/ 1981487 w 4395438"/>
                <a:gd name="connsiteY254" fmla="*/ 2437166 h 3453324"/>
                <a:gd name="connsiteX255" fmla="*/ 1998560 w 4395438"/>
                <a:gd name="connsiteY255" fmla="*/ 2459930 h 3453324"/>
                <a:gd name="connsiteX256" fmla="*/ 1980775 w 4395438"/>
                <a:gd name="connsiteY256" fmla="*/ 2486251 h 3453324"/>
                <a:gd name="connsiteX257" fmla="*/ 1843480 w 4395438"/>
                <a:gd name="connsiteY257" fmla="*/ 2487674 h 3453324"/>
                <a:gd name="connsiteX258" fmla="*/ 1889720 w 4395438"/>
                <a:gd name="connsiteY258" fmla="*/ 2435032 h 3453324"/>
                <a:gd name="connsiteX259" fmla="*/ 1711877 w 4395438"/>
                <a:gd name="connsiteY259" fmla="*/ 2435032 h 3453324"/>
                <a:gd name="connsiteX260" fmla="*/ 1825697 w 4395438"/>
                <a:gd name="connsiteY260" fmla="*/ 2435032 h 3453324"/>
                <a:gd name="connsiteX261" fmla="*/ 1785148 w 4395438"/>
                <a:gd name="connsiteY261" fmla="*/ 2489096 h 3453324"/>
                <a:gd name="connsiteX262" fmla="*/ 1672750 w 4395438"/>
                <a:gd name="connsiteY262" fmla="*/ 2488385 h 3453324"/>
                <a:gd name="connsiteX263" fmla="*/ 1711877 w 4395438"/>
                <a:gd name="connsiteY263" fmla="*/ 2435032 h 3453324"/>
                <a:gd name="connsiteX264" fmla="*/ 1543281 w 4395438"/>
                <a:gd name="connsiteY264" fmla="*/ 2434321 h 3453324"/>
                <a:gd name="connsiteX265" fmla="*/ 1654967 w 4395438"/>
                <a:gd name="connsiteY265" fmla="*/ 2435033 h 3453324"/>
                <a:gd name="connsiteX266" fmla="*/ 1608727 w 4395438"/>
                <a:gd name="connsiteY266" fmla="*/ 2488385 h 3453324"/>
                <a:gd name="connsiteX267" fmla="*/ 1495619 w 4395438"/>
                <a:gd name="connsiteY267" fmla="*/ 2487674 h 3453324"/>
                <a:gd name="connsiteX268" fmla="*/ 1543281 w 4395438"/>
                <a:gd name="connsiteY268" fmla="*/ 2434321 h 3453324"/>
                <a:gd name="connsiteX269" fmla="*/ 887395 w 4395438"/>
                <a:gd name="connsiteY269" fmla="*/ 2434321 h 3453324"/>
                <a:gd name="connsiteX270" fmla="*/ 1126416 w 4395438"/>
                <a:gd name="connsiteY270" fmla="*/ 2434321 h 3453324"/>
                <a:gd name="connsiteX271" fmla="*/ 1063815 w 4395438"/>
                <a:gd name="connsiteY271" fmla="*/ 2488385 h 3453324"/>
                <a:gd name="connsiteX272" fmla="*/ 824082 w 4395438"/>
                <a:gd name="connsiteY272" fmla="*/ 2487673 h 3453324"/>
                <a:gd name="connsiteX273" fmla="*/ 887395 w 4395438"/>
                <a:gd name="connsiteY273" fmla="*/ 2434321 h 3453324"/>
                <a:gd name="connsiteX274" fmla="*/ 1368994 w 4395438"/>
                <a:gd name="connsiteY274" fmla="*/ 2433610 h 3453324"/>
                <a:gd name="connsiteX275" fmla="*/ 1482814 w 4395438"/>
                <a:gd name="connsiteY275" fmla="*/ 2434322 h 3453324"/>
                <a:gd name="connsiteX276" fmla="*/ 1428037 w 4395438"/>
                <a:gd name="connsiteY276" fmla="*/ 2487674 h 3453324"/>
                <a:gd name="connsiteX277" fmla="*/ 1317063 w 4395438"/>
                <a:gd name="connsiteY277" fmla="*/ 2486963 h 3453324"/>
                <a:gd name="connsiteX278" fmla="*/ 1368994 w 4395438"/>
                <a:gd name="connsiteY278" fmla="*/ 2433610 h 3453324"/>
                <a:gd name="connsiteX279" fmla="*/ 1196841 w 4395438"/>
                <a:gd name="connsiteY279" fmla="*/ 2433609 h 3453324"/>
                <a:gd name="connsiteX280" fmla="*/ 1310661 w 4395438"/>
                <a:gd name="connsiteY280" fmla="*/ 2434320 h 3453324"/>
                <a:gd name="connsiteX281" fmla="*/ 1255174 w 4395438"/>
                <a:gd name="connsiteY281" fmla="*/ 2488385 h 3453324"/>
                <a:gd name="connsiteX282" fmla="*/ 1141354 w 4395438"/>
                <a:gd name="connsiteY282" fmla="*/ 2487674 h 3453324"/>
                <a:gd name="connsiteX283" fmla="*/ 1196841 w 4395438"/>
                <a:gd name="connsiteY283" fmla="*/ 2433609 h 3453324"/>
                <a:gd name="connsiteX284" fmla="*/ 2110957 w 4395438"/>
                <a:gd name="connsiteY284" fmla="*/ 2377411 h 3453324"/>
                <a:gd name="connsiteX285" fmla="*/ 2256789 w 4395438"/>
                <a:gd name="connsiteY285" fmla="*/ 2377411 h 3453324"/>
                <a:gd name="connsiteX286" fmla="*/ 2258923 w 4395438"/>
                <a:gd name="connsiteY286" fmla="*/ 2420093 h 3453324"/>
                <a:gd name="connsiteX287" fmla="*/ 2110957 w 4395438"/>
                <a:gd name="connsiteY287" fmla="*/ 2420093 h 3453324"/>
                <a:gd name="connsiteX288" fmla="*/ 2110957 w 4395438"/>
                <a:gd name="connsiteY288" fmla="*/ 2377411 h 3453324"/>
                <a:gd name="connsiteX289" fmla="*/ 1943783 w 4395438"/>
                <a:gd name="connsiteY289" fmla="*/ 2376699 h 3453324"/>
                <a:gd name="connsiteX290" fmla="*/ 2090327 w 4395438"/>
                <a:gd name="connsiteY290" fmla="*/ 2376699 h 3453324"/>
                <a:gd name="connsiteX291" fmla="*/ 2090327 w 4395438"/>
                <a:gd name="connsiteY291" fmla="*/ 2419381 h 3453324"/>
                <a:gd name="connsiteX292" fmla="*/ 1938804 w 4395438"/>
                <a:gd name="connsiteY292" fmla="*/ 2419381 h 3453324"/>
                <a:gd name="connsiteX293" fmla="*/ 1943783 w 4395438"/>
                <a:gd name="connsiteY293" fmla="*/ 2376699 h 3453324"/>
                <a:gd name="connsiteX294" fmla="*/ 3440782 w 4395438"/>
                <a:gd name="connsiteY294" fmla="*/ 2375544 h 3453324"/>
                <a:gd name="connsiteX295" fmla="*/ 3503115 w 4395438"/>
                <a:gd name="connsiteY295" fmla="*/ 2378123 h 3453324"/>
                <a:gd name="connsiteX296" fmla="*/ 3544375 w 4395438"/>
                <a:gd name="connsiteY296" fmla="*/ 2413691 h 3453324"/>
                <a:gd name="connsiteX297" fmla="*/ 3539396 w 4395438"/>
                <a:gd name="connsiteY297" fmla="*/ 2422939 h 3453324"/>
                <a:gd name="connsiteX298" fmla="*/ 3409926 w 4395438"/>
                <a:gd name="connsiteY298" fmla="*/ 2421517 h 3453324"/>
                <a:gd name="connsiteX299" fmla="*/ 3372934 w 4395438"/>
                <a:gd name="connsiteY299" fmla="*/ 2386659 h 3453324"/>
                <a:gd name="connsiteX300" fmla="*/ 3377914 w 4395438"/>
                <a:gd name="connsiteY300" fmla="*/ 2376700 h 3453324"/>
                <a:gd name="connsiteX301" fmla="*/ 3440782 w 4395438"/>
                <a:gd name="connsiteY301" fmla="*/ 2375544 h 3453324"/>
                <a:gd name="connsiteX302" fmla="*/ 2506392 w 4395438"/>
                <a:gd name="connsiteY302" fmla="*/ 2375366 h 3453324"/>
                <a:gd name="connsiteX303" fmla="*/ 2572639 w 4395438"/>
                <a:gd name="connsiteY303" fmla="*/ 2377411 h 3453324"/>
                <a:gd name="connsiteX304" fmla="*/ 2598959 w 4395438"/>
                <a:gd name="connsiteY304" fmla="*/ 2412979 h 3453324"/>
                <a:gd name="connsiteX305" fmla="*/ 2592557 w 4395438"/>
                <a:gd name="connsiteY305" fmla="*/ 2422227 h 3453324"/>
                <a:gd name="connsiteX306" fmla="*/ 2459530 w 4395438"/>
                <a:gd name="connsiteY306" fmla="*/ 2420805 h 3453324"/>
                <a:gd name="connsiteX307" fmla="*/ 2431075 w 4395438"/>
                <a:gd name="connsiteY307" fmla="*/ 2375988 h 3453324"/>
                <a:gd name="connsiteX308" fmla="*/ 2506392 w 4395438"/>
                <a:gd name="connsiteY308" fmla="*/ 2375366 h 3453324"/>
                <a:gd name="connsiteX309" fmla="*/ 2342865 w 4395438"/>
                <a:gd name="connsiteY309" fmla="*/ 2375366 h 3453324"/>
                <a:gd name="connsiteX310" fmla="*/ 2409023 w 4395438"/>
                <a:gd name="connsiteY310" fmla="*/ 2377411 h 3453324"/>
                <a:gd name="connsiteX311" fmla="*/ 2436766 w 4395438"/>
                <a:gd name="connsiteY311" fmla="*/ 2422938 h 3453324"/>
                <a:gd name="connsiteX312" fmla="*/ 2294492 w 4395438"/>
                <a:gd name="connsiteY312" fmla="*/ 2421516 h 3453324"/>
                <a:gd name="connsiteX313" fmla="*/ 2268882 w 4395438"/>
                <a:gd name="connsiteY313" fmla="*/ 2386659 h 3453324"/>
                <a:gd name="connsiteX314" fmla="*/ 2276708 w 4395438"/>
                <a:gd name="connsiteY314" fmla="*/ 2375988 h 3453324"/>
                <a:gd name="connsiteX315" fmla="*/ 2342865 w 4395438"/>
                <a:gd name="connsiteY315" fmla="*/ 2375366 h 3453324"/>
                <a:gd name="connsiteX316" fmla="*/ 3109014 w 4395438"/>
                <a:gd name="connsiteY316" fmla="*/ 2375277 h 3453324"/>
                <a:gd name="connsiteX317" fmla="*/ 3249155 w 4395438"/>
                <a:gd name="connsiteY317" fmla="*/ 2375277 h 3453324"/>
                <a:gd name="connsiteX318" fmla="*/ 3408503 w 4395438"/>
                <a:gd name="connsiteY318" fmla="*/ 2472024 h 3453324"/>
                <a:gd name="connsiteX319" fmla="*/ 3416328 w 4395438"/>
                <a:gd name="connsiteY319" fmla="*/ 2489808 h 3453324"/>
                <a:gd name="connsiteX320" fmla="*/ 3246309 w 4395438"/>
                <a:gd name="connsiteY320" fmla="*/ 2488385 h 3453324"/>
                <a:gd name="connsiteX321" fmla="*/ 3219989 w 4395438"/>
                <a:gd name="connsiteY321" fmla="*/ 2459219 h 3453324"/>
                <a:gd name="connsiteX322" fmla="*/ 3161656 w 4395438"/>
                <a:gd name="connsiteY322" fmla="*/ 2422228 h 3453324"/>
                <a:gd name="connsiteX323" fmla="*/ 3109014 w 4395438"/>
                <a:gd name="connsiteY323" fmla="*/ 2375277 h 3453324"/>
                <a:gd name="connsiteX324" fmla="*/ 3001508 w 4395438"/>
                <a:gd name="connsiteY324" fmla="*/ 2375099 h 3453324"/>
                <a:gd name="connsiteX325" fmla="*/ 3065620 w 4395438"/>
                <a:gd name="connsiteY325" fmla="*/ 2377411 h 3453324"/>
                <a:gd name="connsiteX326" fmla="*/ 3098343 w 4395438"/>
                <a:gd name="connsiteY326" fmla="*/ 2411557 h 3453324"/>
                <a:gd name="connsiteX327" fmla="*/ 3091941 w 4395438"/>
                <a:gd name="connsiteY327" fmla="*/ 2422939 h 3453324"/>
                <a:gd name="connsiteX328" fmla="*/ 2965316 w 4395438"/>
                <a:gd name="connsiteY328" fmla="*/ 2421516 h 3453324"/>
                <a:gd name="connsiteX329" fmla="*/ 2930459 w 4395438"/>
                <a:gd name="connsiteY329" fmla="*/ 2386659 h 3453324"/>
                <a:gd name="connsiteX330" fmla="*/ 2936861 w 4395438"/>
                <a:gd name="connsiteY330" fmla="*/ 2375988 h 3453324"/>
                <a:gd name="connsiteX331" fmla="*/ 3001508 w 4395438"/>
                <a:gd name="connsiteY331" fmla="*/ 2375099 h 3453324"/>
                <a:gd name="connsiteX332" fmla="*/ 2836202 w 4395438"/>
                <a:gd name="connsiteY332" fmla="*/ 2375099 h 3453324"/>
                <a:gd name="connsiteX333" fmla="*/ 2899158 w 4395438"/>
                <a:gd name="connsiteY333" fmla="*/ 2377411 h 3453324"/>
                <a:gd name="connsiteX334" fmla="*/ 2933304 w 4395438"/>
                <a:gd name="connsiteY334" fmla="*/ 2412268 h 3453324"/>
                <a:gd name="connsiteX335" fmla="*/ 2924057 w 4395438"/>
                <a:gd name="connsiteY335" fmla="*/ 2422939 h 3453324"/>
                <a:gd name="connsiteX336" fmla="*/ 2800989 w 4395438"/>
                <a:gd name="connsiteY336" fmla="*/ 2421516 h 3453324"/>
                <a:gd name="connsiteX337" fmla="*/ 2765420 w 4395438"/>
                <a:gd name="connsiteY337" fmla="*/ 2387370 h 3453324"/>
                <a:gd name="connsiteX338" fmla="*/ 2773246 w 4395438"/>
                <a:gd name="connsiteY338" fmla="*/ 2375988 h 3453324"/>
                <a:gd name="connsiteX339" fmla="*/ 2836202 w 4395438"/>
                <a:gd name="connsiteY339" fmla="*/ 2375099 h 3453324"/>
                <a:gd name="connsiteX340" fmla="*/ 2671431 w 4395438"/>
                <a:gd name="connsiteY340" fmla="*/ 2374388 h 3453324"/>
                <a:gd name="connsiteX341" fmla="*/ 2732698 w 4395438"/>
                <a:gd name="connsiteY341" fmla="*/ 2376700 h 3453324"/>
                <a:gd name="connsiteX342" fmla="*/ 2765421 w 4395438"/>
                <a:gd name="connsiteY342" fmla="*/ 2410135 h 3453324"/>
                <a:gd name="connsiteX343" fmla="*/ 2758307 w 4395438"/>
                <a:gd name="connsiteY343" fmla="*/ 2421517 h 3453324"/>
                <a:gd name="connsiteX344" fmla="*/ 2625992 w 4395438"/>
                <a:gd name="connsiteY344" fmla="*/ 2420094 h 3453324"/>
                <a:gd name="connsiteX345" fmla="*/ 2601805 w 4395438"/>
                <a:gd name="connsiteY345" fmla="*/ 2385236 h 3453324"/>
                <a:gd name="connsiteX346" fmla="*/ 2609631 w 4395438"/>
                <a:gd name="connsiteY346" fmla="*/ 2375277 h 3453324"/>
                <a:gd name="connsiteX347" fmla="*/ 2671431 w 4395438"/>
                <a:gd name="connsiteY347" fmla="*/ 2374388 h 3453324"/>
                <a:gd name="connsiteX348" fmla="*/ 1814315 w 4395438"/>
                <a:gd name="connsiteY348" fmla="*/ 2373144 h 3453324"/>
                <a:gd name="connsiteX349" fmla="*/ 1923866 w 4395438"/>
                <a:gd name="connsiteY349" fmla="*/ 2373855 h 3453324"/>
                <a:gd name="connsiteX350" fmla="*/ 1883318 w 4395438"/>
                <a:gd name="connsiteY350" fmla="*/ 2422940 h 3453324"/>
                <a:gd name="connsiteX351" fmla="*/ 1774477 w 4395438"/>
                <a:gd name="connsiteY351" fmla="*/ 2422228 h 3453324"/>
                <a:gd name="connsiteX352" fmla="*/ 1814315 w 4395438"/>
                <a:gd name="connsiteY352" fmla="*/ 2373144 h 3453324"/>
                <a:gd name="connsiteX353" fmla="*/ 1645719 w 4395438"/>
                <a:gd name="connsiteY353" fmla="*/ 2373143 h 3453324"/>
                <a:gd name="connsiteX354" fmla="*/ 1754560 w 4395438"/>
                <a:gd name="connsiteY354" fmla="*/ 2373854 h 3453324"/>
                <a:gd name="connsiteX355" fmla="*/ 1717568 w 4395438"/>
                <a:gd name="connsiteY355" fmla="*/ 2422939 h 3453324"/>
                <a:gd name="connsiteX356" fmla="*/ 1605882 w 4395438"/>
                <a:gd name="connsiteY356" fmla="*/ 2422227 h 3453324"/>
                <a:gd name="connsiteX357" fmla="*/ 1645719 w 4395438"/>
                <a:gd name="connsiteY357" fmla="*/ 2373143 h 3453324"/>
                <a:gd name="connsiteX358" fmla="*/ 1479968 w 4395438"/>
                <a:gd name="connsiteY358" fmla="*/ 2372432 h 3453324"/>
                <a:gd name="connsiteX359" fmla="*/ 1590230 w 4395438"/>
                <a:gd name="connsiteY359" fmla="*/ 2373143 h 3453324"/>
                <a:gd name="connsiteX360" fmla="*/ 1542569 w 4395438"/>
                <a:gd name="connsiteY360" fmla="*/ 2422939 h 3453324"/>
                <a:gd name="connsiteX361" fmla="*/ 1433728 w 4395438"/>
                <a:gd name="connsiteY361" fmla="*/ 2422228 h 3453324"/>
                <a:gd name="connsiteX362" fmla="*/ 1479968 w 4395438"/>
                <a:gd name="connsiteY362" fmla="*/ 2372432 h 3453324"/>
                <a:gd name="connsiteX363" fmla="*/ 1312083 w 4395438"/>
                <a:gd name="connsiteY363" fmla="*/ 2372431 h 3453324"/>
                <a:gd name="connsiteX364" fmla="*/ 1423058 w 4395438"/>
                <a:gd name="connsiteY364" fmla="*/ 2373142 h 3453324"/>
                <a:gd name="connsiteX365" fmla="*/ 1373973 w 4395438"/>
                <a:gd name="connsiteY365" fmla="*/ 2422938 h 3453324"/>
                <a:gd name="connsiteX366" fmla="*/ 1262999 w 4395438"/>
                <a:gd name="connsiteY366" fmla="*/ 2422227 h 3453324"/>
                <a:gd name="connsiteX367" fmla="*/ 1312083 w 4395438"/>
                <a:gd name="connsiteY367" fmla="*/ 2372431 h 3453324"/>
                <a:gd name="connsiteX368" fmla="*/ 1159406 w 4395438"/>
                <a:gd name="connsiteY368" fmla="*/ 2371276 h 3453324"/>
                <a:gd name="connsiteX369" fmla="*/ 1254462 w 4395438"/>
                <a:gd name="connsiteY369" fmla="*/ 2376700 h 3453324"/>
                <a:gd name="connsiteX370" fmla="*/ 1205378 w 4395438"/>
                <a:gd name="connsiteY370" fmla="*/ 2422228 h 3453324"/>
                <a:gd name="connsiteX371" fmla="*/ 898064 w 4395438"/>
                <a:gd name="connsiteY371" fmla="*/ 2422228 h 3453324"/>
                <a:gd name="connsiteX372" fmla="*/ 865341 w 4395438"/>
                <a:gd name="connsiteY372" fmla="*/ 2419382 h 3453324"/>
                <a:gd name="connsiteX373" fmla="*/ 922963 w 4395438"/>
                <a:gd name="connsiteY373" fmla="*/ 2372432 h 3453324"/>
                <a:gd name="connsiteX374" fmla="*/ 1068083 w 4395438"/>
                <a:gd name="connsiteY374" fmla="*/ 2373854 h 3453324"/>
                <a:gd name="connsiteX375" fmla="*/ 1102229 w 4395438"/>
                <a:gd name="connsiteY375" fmla="*/ 2384525 h 3453324"/>
                <a:gd name="connsiteX376" fmla="*/ 1159406 w 4395438"/>
                <a:gd name="connsiteY376" fmla="*/ 2371276 h 3453324"/>
                <a:gd name="connsiteX377" fmla="*/ 2381279 w 4395438"/>
                <a:gd name="connsiteY377" fmla="*/ 2319078 h 3453324"/>
                <a:gd name="connsiteX378" fmla="*/ 2524266 w 4395438"/>
                <a:gd name="connsiteY378" fmla="*/ 2319078 h 3453324"/>
                <a:gd name="connsiteX379" fmla="*/ 2530668 w 4395438"/>
                <a:gd name="connsiteY379" fmla="*/ 2358205 h 3453324"/>
                <a:gd name="connsiteX380" fmla="*/ 2388393 w 4395438"/>
                <a:gd name="connsiteY380" fmla="*/ 2358205 h 3453324"/>
                <a:gd name="connsiteX381" fmla="*/ 2381279 w 4395438"/>
                <a:gd name="connsiteY381" fmla="*/ 2319078 h 3453324"/>
                <a:gd name="connsiteX382" fmla="*/ 3407348 w 4395438"/>
                <a:gd name="connsiteY382" fmla="*/ 2318189 h 3453324"/>
                <a:gd name="connsiteX383" fmla="*/ 3469681 w 4395438"/>
                <a:gd name="connsiteY383" fmla="*/ 2320501 h 3453324"/>
                <a:gd name="connsiteX384" fmla="*/ 3511653 w 4395438"/>
                <a:gd name="connsiteY384" fmla="*/ 2361049 h 3453324"/>
                <a:gd name="connsiteX385" fmla="*/ 3376492 w 4395438"/>
                <a:gd name="connsiteY385" fmla="*/ 2359627 h 3453324"/>
                <a:gd name="connsiteX386" fmla="*/ 3339500 w 4395438"/>
                <a:gd name="connsiteY386" fmla="*/ 2329749 h 3453324"/>
                <a:gd name="connsiteX387" fmla="*/ 3344480 w 4395438"/>
                <a:gd name="connsiteY387" fmla="*/ 2319078 h 3453324"/>
                <a:gd name="connsiteX388" fmla="*/ 3407348 w 4395438"/>
                <a:gd name="connsiteY388" fmla="*/ 2318189 h 3453324"/>
                <a:gd name="connsiteX389" fmla="*/ 2767821 w 4395438"/>
                <a:gd name="connsiteY389" fmla="*/ 2317745 h 3453324"/>
                <a:gd name="connsiteX390" fmla="*/ 2830155 w 4395438"/>
                <a:gd name="connsiteY390" fmla="*/ 2319790 h 3453324"/>
                <a:gd name="connsiteX391" fmla="*/ 2857899 w 4395438"/>
                <a:gd name="connsiteY391" fmla="*/ 2351802 h 3453324"/>
                <a:gd name="connsiteX392" fmla="*/ 2851497 w 4395438"/>
                <a:gd name="connsiteY392" fmla="*/ 2360338 h 3453324"/>
                <a:gd name="connsiteX393" fmla="*/ 2727718 w 4395438"/>
                <a:gd name="connsiteY393" fmla="*/ 2358915 h 3453324"/>
                <a:gd name="connsiteX394" fmla="*/ 2698551 w 4395438"/>
                <a:gd name="connsiteY394" fmla="*/ 2329038 h 3453324"/>
                <a:gd name="connsiteX395" fmla="*/ 2704953 w 4395438"/>
                <a:gd name="connsiteY395" fmla="*/ 2318367 h 3453324"/>
                <a:gd name="connsiteX396" fmla="*/ 2767821 w 4395438"/>
                <a:gd name="connsiteY396" fmla="*/ 2317745 h 3453324"/>
                <a:gd name="connsiteX397" fmla="*/ 2925391 w 4395438"/>
                <a:gd name="connsiteY397" fmla="*/ 2317033 h 3453324"/>
                <a:gd name="connsiteX398" fmla="*/ 2988081 w 4395438"/>
                <a:gd name="connsiteY398" fmla="*/ 2319078 h 3453324"/>
                <a:gd name="connsiteX399" fmla="*/ 3019381 w 4395438"/>
                <a:gd name="connsiteY399" fmla="*/ 2348955 h 3453324"/>
                <a:gd name="connsiteX400" fmla="*/ 3014402 w 4395438"/>
                <a:gd name="connsiteY400" fmla="*/ 2359626 h 3453324"/>
                <a:gd name="connsiteX401" fmla="*/ 2887065 w 4395438"/>
                <a:gd name="connsiteY401" fmla="*/ 2358203 h 3453324"/>
                <a:gd name="connsiteX402" fmla="*/ 2853631 w 4395438"/>
                <a:gd name="connsiteY402" fmla="*/ 2317655 h 3453324"/>
                <a:gd name="connsiteX403" fmla="*/ 2925391 w 4395438"/>
                <a:gd name="connsiteY403" fmla="*/ 2317033 h 3453324"/>
                <a:gd name="connsiteX404" fmla="*/ 2608918 w 4395438"/>
                <a:gd name="connsiteY404" fmla="*/ 2317033 h 3453324"/>
                <a:gd name="connsiteX405" fmla="*/ 2672942 w 4395438"/>
                <a:gd name="connsiteY405" fmla="*/ 2319078 h 3453324"/>
                <a:gd name="connsiteX406" fmla="*/ 2696418 w 4395438"/>
                <a:gd name="connsiteY406" fmla="*/ 2351090 h 3453324"/>
                <a:gd name="connsiteX407" fmla="*/ 2688592 w 4395438"/>
                <a:gd name="connsiteY407" fmla="*/ 2360337 h 3453324"/>
                <a:gd name="connsiteX408" fmla="*/ 2569793 w 4395438"/>
                <a:gd name="connsiteY408" fmla="*/ 2358914 h 3453324"/>
                <a:gd name="connsiteX409" fmla="*/ 2537781 w 4395438"/>
                <a:gd name="connsiteY409" fmla="*/ 2331171 h 3453324"/>
                <a:gd name="connsiteX410" fmla="*/ 2544895 w 4395438"/>
                <a:gd name="connsiteY410" fmla="*/ 2317655 h 3453324"/>
                <a:gd name="connsiteX411" fmla="*/ 2608918 w 4395438"/>
                <a:gd name="connsiteY411" fmla="*/ 2317033 h 3453324"/>
                <a:gd name="connsiteX412" fmla="*/ 3025072 w 4395438"/>
                <a:gd name="connsiteY412" fmla="*/ 2316944 h 3453324"/>
                <a:gd name="connsiteX413" fmla="*/ 3183709 w 4395438"/>
                <a:gd name="connsiteY413" fmla="*/ 2316944 h 3453324"/>
                <a:gd name="connsiteX414" fmla="*/ 3286858 w 4395438"/>
                <a:gd name="connsiteY414" fmla="*/ 2316944 h 3453324"/>
                <a:gd name="connsiteX415" fmla="*/ 3340211 w 4395438"/>
                <a:gd name="connsiteY415" fmla="*/ 2360337 h 3453324"/>
                <a:gd name="connsiteX416" fmla="*/ 3055662 w 4395438"/>
                <a:gd name="connsiteY416" fmla="*/ 2358915 h 3453324"/>
                <a:gd name="connsiteX417" fmla="*/ 3018670 w 4395438"/>
                <a:gd name="connsiteY417" fmla="*/ 2328326 h 3453324"/>
                <a:gd name="connsiteX418" fmla="*/ 3025072 w 4395438"/>
                <a:gd name="connsiteY418" fmla="*/ 2316944 h 3453324"/>
                <a:gd name="connsiteX419" fmla="*/ 2253230 w 4395438"/>
                <a:gd name="connsiteY419" fmla="*/ 2315521 h 3453324"/>
                <a:gd name="connsiteX420" fmla="*/ 2334328 w 4395438"/>
                <a:gd name="connsiteY420" fmla="*/ 2315521 h 3453324"/>
                <a:gd name="connsiteX421" fmla="*/ 2364917 w 4395438"/>
                <a:gd name="connsiteY421" fmla="*/ 2357493 h 3453324"/>
                <a:gd name="connsiteX422" fmla="*/ 2226199 w 4395438"/>
                <a:gd name="connsiteY422" fmla="*/ 2357493 h 3453324"/>
                <a:gd name="connsiteX423" fmla="*/ 2253230 w 4395438"/>
                <a:gd name="connsiteY423" fmla="*/ 2315521 h 3453324"/>
                <a:gd name="connsiteX424" fmla="*/ 1755981 w 4395438"/>
                <a:gd name="connsiteY424" fmla="*/ 2314099 h 3453324"/>
                <a:gd name="connsiteX425" fmla="*/ 1876915 w 4395438"/>
                <a:gd name="connsiteY425" fmla="*/ 2314099 h 3453324"/>
                <a:gd name="connsiteX426" fmla="*/ 1840635 w 4395438"/>
                <a:gd name="connsiteY426" fmla="*/ 2360338 h 3453324"/>
                <a:gd name="connsiteX427" fmla="*/ 1735351 w 4395438"/>
                <a:gd name="connsiteY427" fmla="*/ 2359626 h 3453324"/>
                <a:gd name="connsiteX428" fmla="*/ 1755981 w 4395438"/>
                <a:gd name="connsiteY428" fmla="*/ 2314099 h 3453324"/>
                <a:gd name="connsiteX429" fmla="*/ 2093884 w 4395438"/>
                <a:gd name="connsiteY429" fmla="*/ 2314098 h 3453324"/>
                <a:gd name="connsiteX430" fmla="*/ 2171424 w 4395438"/>
                <a:gd name="connsiteY430" fmla="*/ 2315520 h 3453324"/>
                <a:gd name="connsiteX431" fmla="*/ 2201301 w 4395438"/>
                <a:gd name="connsiteY431" fmla="*/ 2358202 h 3453324"/>
                <a:gd name="connsiteX432" fmla="*/ 2062584 w 4395438"/>
                <a:gd name="connsiteY432" fmla="*/ 2358202 h 3453324"/>
                <a:gd name="connsiteX433" fmla="*/ 2093884 w 4395438"/>
                <a:gd name="connsiteY433" fmla="*/ 2314098 h 3453324"/>
                <a:gd name="connsiteX434" fmla="*/ 1930979 w 4395438"/>
                <a:gd name="connsiteY434" fmla="*/ 2313388 h 3453324"/>
                <a:gd name="connsiteX435" fmla="*/ 2040531 w 4395438"/>
                <a:gd name="connsiteY435" fmla="*/ 2313388 h 3453324"/>
                <a:gd name="connsiteX436" fmla="*/ 2040531 w 4395438"/>
                <a:gd name="connsiteY436" fmla="*/ 2356781 h 3453324"/>
                <a:gd name="connsiteX437" fmla="*/ 1898968 w 4395438"/>
                <a:gd name="connsiteY437" fmla="*/ 2356781 h 3453324"/>
                <a:gd name="connsiteX438" fmla="*/ 1930979 w 4395438"/>
                <a:gd name="connsiteY438" fmla="*/ 2313388 h 3453324"/>
                <a:gd name="connsiteX439" fmla="*/ 1605882 w 4395438"/>
                <a:gd name="connsiteY439" fmla="*/ 2312676 h 3453324"/>
                <a:gd name="connsiteX440" fmla="*/ 1716145 w 4395438"/>
                <a:gd name="connsiteY440" fmla="*/ 2313388 h 3453324"/>
                <a:gd name="connsiteX441" fmla="*/ 1676308 w 4395438"/>
                <a:gd name="connsiteY441" fmla="*/ 2360338 h 3453324"/>
                <a:gd name="connsiteX442" fmla="*/ 1569602 w 4395438"/>
                <a:gd name="connsiteY442" fmla="*/ 2359627 h 3453324"/>
                <a:gd name="connsiteX443" fmla="*/ 1605882 w 4395438"/>
                <a:gd name="connsiteY443" fmla="*/ 2312676 h 3453324"/>
                <a:gd name="connsiteX444" fmla="*/ 1450091 w 4395438"/>
                <a:gd name="connsiteY444" fmla="*/ 2312676 h 3453324"/>
                <a:gd name="connsiteX445" fmla="*/ 1554664 w 4395438"/>
                <a:gd name="connsiteY445" fmla="*/ 2313388 h 3453324"/>
                <a:gd name="connsiteX446" fmla="*/ 1511269 w 4395438"/>
                <a:gd name="connsiteY446" fmla="*/ 2360338 h 3453324"/>
                <a:gd name="connsiteX447" fmla="*/ 1403140 w 4395438"/>
                <a:gd name="connsiteY447" fmla="*/ 2359626 h 3453324"/>
                <a:gd name="connsiteX448" fmla="*/ 1450091 w 4395438"/>
                <a:gd name="connsiteY448" fmla="*/ 2312676 h 3453324"/>
                <a:gd name="connsiteX449" fmla="*/ 1127126 w 4395438"/>
                <a:gd name="connsiteY449" fmla="*/ 2311964 h 3453324"/>
                <a:gd name="connsiteX450" fmla="*/ 1229564 w 4395438"/>
                <a:gd name="connsiteY450" fmla="*/ 2312676 h 3453324"/>
                <a:gd name="connsiteX451" fmla="*/ 1181191 w 4395438"/>
                <a:gd name="connsiteY451" fmla="*/ 2360337 h 3453324"/>
                <a:gd name="connsiteX452" fmla="*/ 1070928 w 4395438"/>
                <a:gd name="connsiteY452" fmla="*/ 2359626 h 3453324"/>
                <a:gd name="connsiteX453" fmla="*/ 1127126 w 4395438"/>
                <a:gd name="connsiteY453" fmla="*/ 2311964 h 3453324"/>
                <a:gd name="connsiteX454" fmla="*/ 1287185 w 4395438"/>
                <a:gd name="connsiteY454" fmla="*/ 2311964 h 3453324"/>
                <a:gd name="connsiteX455" fmla="*/ 1393180 w 4395438"/>
                <a:gd name="connsiteY455" fmla="*/ 2312676 h 3453324"/>
                <a:gd name="connsiteX456" fmla="*/ 1343384 w 4395438"/>
                <a:gd name="connsiteY456" fmla="*/ 2359626 h 3453324"/>
                <a:gd name="connsiteX457" fmla="*/ 1237389 w 4395438"/>
                <a:gd name="connsiteY457" fmla="*/ 2358914 h 3453324"/>
                <a:gd name="connsiteX458" fmla="*/ 1287185 w 4395438"/>
                <a:gd name="connsiteY458" fmla="*/ 2311964 h 3453324"/>
                <a:gd name="connsiteX459" fmla="*/ 990988 w 4395438"/>
                <a:gd name="connsiteY459" fmla="*/ 2308908 h 3453324"/>
                <a:gd name="connsiteX460" fmla="*/ 1065237 w 4395438"/>
                <a:gd name="connsiteY460" fmla="*/ 2315522 h 3453324"/>
                <a:gd name="connsiteX461" fmla="*/ 1016864 w 4395438"/>
                <a:gd name="connsiteY461" fmla="*/ 2360338 h 3453324"/>
                <a:gd name="connsiteX462" fmla="*/ 903755 w 4395438"/>
                <a:gd name="connsiteY462" fmla="*/ 2359627 h 3453324"/>
                <a:gd name="connsiteX463" fmla="*/ 990988 w 4395438"/>
                <a:gd name="connsiteY463" fmla="*/ 2308908 h 3453324"/>
                <a:gd name="connsiteX464" fmla="*/ 2012076 w 4395438"/>
                <a:gd name="connsiteY464" fmla="*/ 2271416 h 3453324"/>
                <a:gd name="connsiteX465" fmla="*/ 2115225 w 4395438"/>
                <a:gd name="connsiteY465" fmla="*/ 2271416 h 3453324"/>
                <a:gd name="connsiteX466" fmla="*/ 2127319 w 4395438"/>
                <a:gd name="connsiteY466" fmla="*/ 2284221 h 3453324"/>
                <a:gd name="connsiteX467" fmla="*/ 2115225 w 4395438"/>
                <a:gd name="connsiteY467" fmla="*/ 2300582 h 3453324"/>
                <a:gd name="connsiteX468" fmla="*/ 2061872 w 4395438"/>
                <a:gd name="connsiteY468" fmla="*/ 2301294 h 3453324"/>
                <a:gd name="connsiteX469" fmla="*/ 2012076 w 4395438"/>
                <a:gd name="connsiteY469" fmla="*/ 2300582 h 3453324"/>
                <a:gd name="connsiteX470" fmla="*/ 1997849 w 4395438"/>
                <a:gd name="connsiteY470" fmla="*/ 2286354 h 3453324"/>
                <a:gd name="connsiteX471" fmla="*/ 2012076 w 4395438"/>
                <a:gd name="connsiteY471" fmla="*/ 2271416 h 3453324"/>
                <a:gd name="connsiteX472" fmla="*/ 3397566 w 4395438"/>
                <a:gd name="connsiteY472" fmla="*/ 2271238 h 3453324"/>
                <a:gd name="connsiteX473" fmla="*/ 3467547 w 4395438"/>
                <a:gd name="connsiteY473" fmla="*/ 2294891 h 3453324"/>
                <a:gd name="connsiteX474" fmla="*/ 3323849 w 4395438"/>
                <a:gd name="connsiteY474" fmla="*/ 2272127 h 3453324"/>
                <a:gd name="connsiteX475" fmla="*/ 3397566 w 4395438"/>
                <a:gd name="connsiteY475" fmla="*/ 2271238 h 3453324"/>
                <a:gd name="connsiteX476" fmla="*/ 3222891 w 4395438"/>
                <a:gd name="connsiteY476" fmla="*/ 2270738 h 3453324"/>
                <a:gd name="connsiteX477" fmla="*/ 3316025 w 4395438"/>
                <a:gd name="connsiteY477" fmla="*/ 2304851 h 3453324"/>
                <a:gd name="connsiteX478" fmla="*/ 3170193 w 4395438"/>
                <a:gd name="connsiteY478" fmla="*/ 2279241 h 3453324"/>
                <a:gd name="connsiteX479" fmla="*/ 3222891 w 4395438"/>
                <a:gd name="connsiteY479" fmla="*/ 2270738 h 3453324"/>
                <a:gd name="connsiteX480" fmla="*/ 2464510 w 4395438"/>
                <a:gd name="connsiteY480" fmla="*/ 2270705 h 3453324"/>
                <a:gd name="connsiteX481" fmla="*/ 2553432 w 4395438"/>
                <a:gd name="connsiteY481" fmla="*/ 2271416 h 3453324"/>
                <a:gd name="connsiteX482" fmla="*/ 2579753 w 4395438"/>
                <a:gd name="connsiteY482" fmla="*/ 2290624 h 3453324"/>
                <a:gd name="connsiteX483" fmla="*/ 2573350 w 4395438"/>
                <a:gd name="connsiteY483" fmla="*/ 2302006 h 3453324"/>
                <a:gd name="connsiteX484" fmla="*/ 2464510 w 4395438"/>
                <a:gd name="connsiteY484" fmla="*/ 2301294 h 3453324"/>
                <a:gd name="connsiteX485" fmla="*/ 2443880 w 4395438"/>
                <a:gd name="connsiteY485" fmla="*/ 2283510 h 3453324"/>
                <a:gd name="connsiteX486" fmla="*/ 2464510 w 4395438"/>
                <a:gd name="connsiteY486" fmla="*/ 2270705 h 3453324"/>
                <a:gd name="connsiteX487" fmla="*/ 2313699 w 4395438"/>
                <a:gd name="connsiteY487" fmla="*/ 2270705 h 3453324"/>
                <a:gd name="connsiteX488" fmla="*/ 2406177 w 4395438"/>
                <a:gd name="connsiteY488" fmla="*/ 2271416 h 3453324"/>
                <a:gd name="connsiteX489" fmla="*/ 2429652 w 4395438"/>
                <a:gd name="connsiteY489" fmla="*/ 2292046 h 3453324"/>
                <a:gd name="connsiteX490" fmla="*/ 2423250 w 4395438"/>
                <a:gd name="connsiteY490" fmla="*/ 2302006 h 3453324"/>
                <a:gd name="connsiteX491" fmla="*/ 2313699 w 4395438"/>
                <a:gd name="connsiteY491" fmla="*/ 2301294 h 3453324"/>
                <a:gd name="connsiteX492" fmla="*/ 2295203 w 4395438"/>
                <a:gd name="connsiteY492" fmla="*/ 2285644 h 3453324"/>
                <a:gd name="connsiteX493" fmla="*/ 2313699 w 4395438"/>
                <a:gd name="connsiteY493" fmla="*/ 2270705 h 3453324"/>
                <a:gd name="connsiteX494" fmla="*/ 3074447 w 4395438"/>
                <a:gd name="connsiteY494" fmla="*/ 2270160 h 3453324"/>
                <a:gd name="connsiteX495" fmla="*/ 3169482 w 4395438"/>
                <a:gd name="connsiteY495" fmla="*/ 2306274 h 3453324"/>
                <a:gd name="connsiteX496" fmla="*/ 3023650 w 4395438"/>
                <a:gd name="connsiteY496" fmla="*/ 2279953 h 3453324"/>
                <a:gd name="connsiteX497" fmla="*/ 3074447 w 4395438"/>
                <a:gd name="connsiteY497" fmla="*/ 2270160 h 3453324"/>
                <a:gd name="connsiteX498" fmla="*/ 2213395 w 4395438"/>
                <a:gd name="connsiteY498" fmla="*/ 2269994 h 3453324"/>
                <a:gd name="connsiteX499" fmla="*/ 2258922 w 4395438"/>
                <a:gd name="connsiteY499" fmla="*/ 2270705 h 3453324"/>
                <a:gd name="connsiteX500" fmla="*/ 2278129 w 4395438"/>
                <a:gd name="connsiteY500" fmla="*/ 2285644 h 3453324"/>
                <a:gd name="connsiteX501" fmla="*/ 2260345 w 4395438"/>
                <a:gd name="connsiteY501" fmla="*/ 2301294 h 3453324"/>
                <a:gd name="connsiteX502" fmla="*/ 2165021 w 4395438"/>
                <a:gd name="connsiteY502" fmla="*/ 2301294 h 3453324"/>
                <a:gd name="connsiteX503" fmla="*/ 2145814 w 4395438"/>
                <a:gd name="connsiteY503" fmla="*/ 2286355 h 3453324"/>
                <a:gd name="connsiteX504" fmla="*/ 2167155 w 4395438"/>
                <a:gd name="connsiteY504" fmla="*/ 2270705 h 3453324"/>
                <a:gd name="connsiteX505" fmla="*/ 2213395 w 4395438"/>
                <a:gd name="connsiteY505" fmla="*/ 2269994 h 3453324"/>
                <a:gd name="connsiteX506" fmla="*/ 1975796 w 4395438"/>
                <a:gd name="connsiteY506" fmla="*/ 2269282 h 3453324"/>
                <a:gd name="connsiteX507" fmla="*/ 1984332 w 4395438"/>
                <a:gd name="connsiteY507" fmla="*/ 2279952 h 3453324"/>
                <a:gd name="connsiteX508" fmla="*/ 1962279 w 4395438"/>
                <a:gd name="connsiteY508" fmla="*/ 2299871 h 3453324"/>
                <a:gd name="connsiteX509" fmla="*/ 1849882 w 4395438"/>
                <a:gd name="connsiteY509" fmla="*/ 2300582 h 3453324"/>
                <a:gd name="connsiteX510" fmla="*/ 1844191 w 4395438"/>
                <a:gd name="connsiteY510" fmla="*/ 2288489 h 3453324"/>
                <a:gd name="connsiteX511" fmla="*/ 1869801 w 4395438"/>
                <a:gd name="connsiteY511" fmla="*/ 2269994 h 3453324"/>
                <a:gd name="connsiteX512" fmla="*/ 1975796 w 4395438"/>
                <a:gd name="connsiteY512" fmla="*/ 2269282 h 3453324"/>
                <a:gd name="connsiteX513" fmla="*/ 2938662 w 4395438"/>
                <a:gd name="connsiteY513" fmla="*/ 2269126 h 3453324"/>
                <a:gd name="connsiteX514" fmla="*/ 3020092 w 4395438"/>
                <a:gd name="connsiteY514" fmla="*/ 2297737 h 3453324"/>
                <a:gd name="connsiteX515" fmla="*/ 2886354 w 4395438"/>
                <a:gd name="connsiteY515" fmla="*/ 2275684 h 3453324"/>
                <a:gd name="connsiteX516" fmla="*/ 2938662 w 4395438"/>
                <a:gd name="connsiteY516" fmla="*/ 2269126 h 3453324"/>
                <a:gd name="connsiteX517" fmla="*/ 2787184 w 4395438"/>
                <a:gd name="connsiteY517" fmla="*/ 2268237 h 3453324"/>
                <a:gd name="connsiteX518" fmla="*/ 2871416 w 4395438"/>
                <a:gd name="connsiteY518" fmla="*/ 2298448 h 3453324"/>
                <a:gd name="connsiteX519" fmla="*/ 2741234 w 4395438"/>
                <a:gd name="connsiteY519" fmla="*/ 2276396 h 3453324"/>
                <a:gd name="connsiteX520" fmla="*/ 2787184 w 4395438"/>
                <a:gd name="connsiteY520" fmla="*/ 2268237 h 3453324"/>
                <a:gd name="connsiteX521" fmla="*/ 1762672 w 4395438"/>
                <a:gd name="connsiteY521" fmla="*/ 2267982 h 3453324"/>
                <a:gd name="connsiteX522" fmla="*/ 1838500 w 4395438"/>
                <a:gd name="connsiteY522" fmla="*/ 2271416 h 3453324"/>
                <a:gd name="connsiteX523" fmla="*/ 1810757 w 4395438"/>
                <a:gd name="connsiteY523" fmla="*/ 2299871 h 3453324"/>
                <a:gd name="connsiteX524" fmla="*/ 1697648 w 4395438"/>
                <a:gd name="connsiteY524" fmla="*/ 2301294 h 3453324"/>
                <a:gd name="connsiteX525" fmla="*/ 1762672 w 4395438"/>
                <a:gd name="connsiteY525" fmla="*/ 2267982 h 3453324"/>
                <a:gd name="connsiteX526" fmla="*/ 2650212 w 4395438"/>
                <a:gd name="connsiteY526" fmla="*/ 2267904 h 3453324"/>
                <a:gd name="connsiteX527" fmla="*/ 2722738 w 4395438"/>
                <a:gd name="connsiteY527" fmla="*/ 2296315 h 3453324"/>
                <a:gd name="connsiteX528" fmla="*/ 2593980 w 4395438"/>
                <a:gd name="connsiteY528" fmla="*/ 2273551 h 3453324"/>
                <a:gd name="connsiteX529" fmla="*/ 2650212 w 4395438"/>
                <a:gd name="connsiteY529" fmla="*/ 2267904 h 3453324"/>
                <a:gd name="connsiteX530" fmla="*/ 1531187 w 4395438"/>
                <a:gd name="connsiteY530" fmla="*/ 2267148 h 3453324"/>
                <a:gd name="connsiteX531" fmla="*/ 1396737 w 4395438"/>
                <a:gd name="connsiteY531" fmla="*/ 2291335 h 3453324"/>
                <a:gd name="connsiteX532" fmla="*/ 1531187 w 4395438"/>
                <a:gd name="connsiteY532" fmla="*/ 2267148 h 3453324"/>
                <a:gd name="connsiteX533" fmla="*/ 1624155 w 4395438"/>
                <a:gd name="connsiteY533" fmla="*/ 2267070 h 3453324"/>
                <a:gd name="connsiteX534" fmla="*/ 1689824 w 4395438"/>
                <a:gd name="connsiteY534" fmla="*/ 2272839 h 3453324"/>
                <a:gd name="connsiteX535" fmla="*/ 1661369 w 4395438"/>
                <a:gd name="connsiteY535" fmla="*/ 2299159 h 3453324"/>
                <a:gd name="connsiteX536" fmla="*/ 1546126 w 4395438"/>
                <a:gd name="connsiteY536" fmla="*/ 2300582 h 3453324"/>
                <a:gd name="connsiteX537" fmla="*/ 1624155 w 4395438"/>
                <a:gd name="connsiteY537" fmla="*/ 2267070 h 3453324"/>
                <a:gd name="connsiteX538" fmla="*/ 1323955 w 4395438"/>
                <a:gd name="connsiteY538" fmla="*/ 2265914 h 3453324"/>
                <a:gd name="connsiteX539" fmla="*/ 1381087 w 4395438"/>
                <a:gd name="connsiteY539" fmla="*/ 2272128 h 3453324"/>
                <a:gd name="connsiteX540" fmla="*/ 1245926 w 4395438"/>
                <a:gd name="connsiteY540" fmla="*/ 2297026 h 3453324"/>
                <a:gd name="connsiteX541" fmla="*/ 1323955 w 4395438"/>
                <a:gd name="connsiteY541" fmla="*/ 2265914 h 3453324"/>
                <a:gd name="connsiteX542" fmla="*/ 1080888 w 4395438"/>
                <a:gd name="connsiteY542" fmla="*/ 2265725 h 3453324"/>
                <a:gd name="connsiteX543" fmla="*/ 935056 w 4395438"/>
                <a:gd name="connsiteY543" fmla="*/ 2292047 h 3453324"/>
                <a:gd name="connsiteX544" fmla="*/ 1080888 w 4395438"/>
                <a:gd name="connsiteY544" fmla="*/ 2265725 h 3453324"/>
                <a:gd name="connsiteX545" fmla="*/ 1176634 w 4395438"/>
                <a:gd name="connsiteY545" fmla="*/ 2265592 h 3453324"/>
                <a:gd name="connsiteX546" fmla="*/ 1230987 w 4395438"/>
                <a:gd name="connsiteY546" fmla="*/ 2272128 h 3453324"/>
                <a:gd name="connsiteX547" fmla="*/ 1094403 w 4395438"/>
                <a:gd name="connsiteY547" fmla="*/ 2295603 h 3453324"/>
                <a:gd name="connsiteX548" fmla="*/ 1176634 w 4395438"/>
                <a:gd name="connsiteY548" fmla="*/ 2265592 h 3453324"/>
                <a:gd name="connsiteX549" fmla="*/ 853248 w 4395438"/>
                <a:gd name="connsiteY549" fmla="*/ 2230156 h 3453324"/>
                <a:gd name="connsiteX550" fmla="*/ 798474 w 4395438"/>
                <a:gd name="connsiteY550" fmla="*/ 2258611 h 3453324"/>
                <a:gd name="connsiteX551" fmla="*/ 552338 w 4395438"/>
                <a:gd name="connsiteY551" fmla="*/ 2637062 h 3453324"/>
                <a:gd name="connsiteX552" fmla="*/ 533843 w 4395438"/>
                <a:gd name="connsiteY552" fmla="*/ 2668362 h 3453324"/>
                <a:gd name="connsiteX553" fmla="*/ 3892237 w 4395438"/>
                <a:gd name="connsiteY553" fmla="*/ 2668362 h 3453324"/>
                <a:gd name="connsiteX554" fmla="*/ 3872319 w 4395438"/>
                <a:gd name="connsiteY554" fmla="*/ 2636351 h 3453324"/>
                <a:gd name="connsiteX555" fmla="*/ 3613379 w 4395438"/>
                <a:gd name="connsiteY555" fmla="*/ 2262879 h 3453324"/>
                <a:gd name="connsiteX556" fmla="*/ 3555046 w 4395438"/>
                <a:gd name="connsiteY556" fmla="*/ 2233002 h 3453324"/>
                <a:gd name="connsiteX557" fmla="*/ 853248 w 4395438"/>
                <a:gd name="connsiteY557" fmla="*/ 2230156 h 3453324"/>
                <a:gd name="connsiteX558" fmla="*/ 902332 w 4395438"/>
                <a:gd name="connsiteY558" fmla="*/ 2100686 h 3453324"/>
                <a:gd name="connsiteX559" fmla="*/ 2907696 w 4395438"/>
                <a:gd name="connsiteY559" fmla="*/ 2114203 h 3453324"/>
                <a:gd name="connsiteX560" fmla="*/ 3594171 w 4395438"/>
                <a:gd name="connsiteY560" fmla="*/ 2119182 h 3453324"/>
                <a:gd name="connsiteX561" fmla="*/ 3636143 w 4395438"/>
                <a:gd name="connsiteY561" fmla="*/ 2146214 h 3453324"/>
                <a:gd name="connsiteX562" fmla="*/ 3656061 w 4395438"/>
                <a:gd name="connsiteY562" fmla="*/ 2179649 h 3453324"/>
                <a:gd name="connsiteX563" fmla="*/ 4368858 w 4395438"/>
                <a:gd name="connsiteY563" fmla="*/ 3207584 h 3453324"/>
                <a:gd name="connsiteX564" fmla="*/ 4378105 w 4395438"/>
                <a:gd name="connsiteY564" fmla="*/ 3349859 h 3453324"/>
                <a:gd name="connsiteX565" fmla="*/ 4208798 w 4395438"/>
                <a:gd name="connsiteY565" fmla="*/ 3453008 h 3453324"/>
                <a:gd name="connsiteX566" fmla="*/ 3949147 w 4395438"/>
                <a:gd name="connsiteY566" fmla="*/ 3453008 h 3453324"/>
                <a:gd name="connsiteX567" fmla="*/ 2196322 w 4395438"/>
                <a:gd name="connsiteY567" fmla="*/ 3453008 h 3453324"/>
                <a:gd name="connsiteX568" fmla="*/ 198074 w 4395438"/>
                <a:gd name="connsiteY568" fmla="*/ 3453008 h 3453324"/>
                <a:gd name="connsiteX569" fmla="*/ 8137 w 4395438"/>
                <a:gd name="connsiteY569" fmla="*/ 3319270 h 3453324"/>
                <a:gd name="connsiteX570" fmla="*/ 40861 w 4395438"/>
                <a:gd name="connsiteY570" fmla="*/ 3136447 h 3453324"/>
                <a:gd name="connsiteX571" fmla="*/ 785669 w 4395438"/>
                <a:gd name="connsiteY571" fmla="*/ 2166844 h 3453324"/>
                <a:gd name="connsiteX572" fmla="*/ 796340 w 4395438"/>
                <a:gd name="connsiteY572" fmla="*/ 2152617 h 3453324"/>
                <a:gd name="connsiteX573" fmla="*/ 902332 w 4395438"/>
                <a:gd name="connsiteY573" fmla="*/ 2100686 h 3453324"/>
                <a:gd name="connsiteX574" fmla="*/ 945015 w 4395438"/>
                <a:gd name="connsiteY574" fmla="*/ 186380 h 3453324"/>
                <a:gd name="connsiteX575" fmla="*/ 875300 w 4395438"/>
                <a:gd name="connsiteY575" fmla="*/ 258228 h 3453324"/>
                <a:gd name="connsiteX576" fmla="*/ 875300 w 4395438"/>
                <a:gd name="connsiteY576" fmla="*/ 1759228 h 3453324"/>
                <a:gd name="connsiteX577" fmla="*/ 950706 w 4395438"/>
                <a:gd name="connsiteY577" fmla="*/ 1836056 h 3453324"/>
                <a:gd name="connsiteX578" fmla="*/ 2601805 w 4395438"/>
                <a:gd name="connsiteY578" fmla="*/ 1836056 h 3453324"/>
                <a:gd name="connsiteX579" fmla="*/ 3470393 w 4395438"/>
                <a:gd name="connsiteY579" fmla="*/ 1836056 h 3453324"/>
                <a:gd name="connsiteX580" fmla="*/ 3545798 w 4395438"/>
                <a:gd name="connsiteY580" fmla="*/ 1759228 h 3453324"/>
                <a:gd name="connsiteX581" fmla="*/ 3545798 w 4395438"/>
                <a:gd name="connsiteY581" fmla="*/ 258228 h 3453324"/>
                <a:gd name="connsiteX582" fmla="*/ 3476084 w 4395438"/>
                <a:gd name="connsiteY582" fmla="*/ 186380 h 3453324"/>
                <a:gd name="connsiteX583" fmla="*/ 2179961 w 4395438"/>
                <a:gd name="connsiteY583" fmla="*/ 186380 h 3453324"/>
                <a:gd name="connsiteX584" fmla="*/ 945015 w 4395438"/>
                <a:gd name="connsiteY584" fmla="*/ 186380 h 3453324"/>
                <a:gd name="connsiteX585" fmla="*/ 884548 w 4395438"/>
                <a:gd name="connsiteY585" fmla="*/ 0 h 3453324"/>
                <a:gd name="connsiteX586" fmla="*/ 2226200 w 4395438"/>
                <a:gd name="connsiteY586" fmla="*/ 711 h 3453324"/>
                <a:gd name="connsiteX587" fmla="*/ 3536550 w 4395438"/>
                <a:gd name="connsiteY587" fmla="*/ 0 h 3453324"/>
                <a:gd name="connsiteX588" fmla="*/ 3653215 w 4395438"/>
                <a:gd name="connsiteY588" fmla="*/ 114531 h 3453324"/>
                <a:gd name="connsiteX589" fmla="*/ 3653927 w 4395438"/>
                <a:gd name="connsiteY589" fmla="*/ 1885852 h 3453324"/>
                <a:gd name="connsiteX590" fmla="*/ 3537262 w 4395438"/>
                <a:gd name="connsiteY590" fmla="*/ 2001806 h 3453324"/>
                <a:gd name="connsiteX591" fmla="*/ 2283821 w 4395438"/>
                <a:gd name="connsiteY591" fmla="*/ 2001806 h 3453324"/>
                <a:gd name="connsiteX592" fmla="*/ 884548 w 4395438"/>
                <a:gd name="connsiteY592" fmla="*/ 2001806 h 3453324"/>
                <a:gd name="connsiteX593" fmla="*/ 767885 w 4395438"/>
                <a:gd name="connsiteY593" fmla="*/ 1885852 h 3453324"/>
                <a:gd name="connsiteX594" fmla="*/ 767885 w 4395438"/>
                <a:gd name="connsiteY594" fmla="*/ 114531 h 3453324"/>
                <a:gd name="connsiteX595" fmla="*/ 884548 w 4395438"/>
                <a:gd name="connsiteY595" fmla="*/ 0 h 345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</a:cxnLst>
              <a:rect l="l" t="t" r="r" b="b"/>
              <a:pathLst>
                <a:path w="4395438" h="3453324">
                  <a:moveTo>
                    <a:pt x="3437669" y="3099455"/>
                  </a:moveTo>
                  <a:cubicBezTo>
                    <a:pt x="3408503" y="3098032"/>
                    <a:pt x="3402812" y="3111549"/>
                    <a:pt x="3410637" y="3138581"/>
                  </a:cubicBezTo>
                  <a:cubicBezTo>
                    <a:pt x="3461145" y="3138581"/>
                    <a:pt x="3510229" y="3138581"/>
                    <a:pt x="3558603" y="3138581"/>
                  </a:cubicBezTo>
                  <a:cubicBezTo>
                    <a:pt x="3563583" y="3111549"/>
                    <a:pt x="3554334" y="3100167"/>
                    <a:pt x="3529437" y="3100878"/>
                  </a:cubicBezTo>
                  <a:cubicBezTo>
                    <a:pt x="3498847" y="3101589"/>
                    <a:pt x="3468258" y="3101589"/>
                    <a:pt x="3437669" y="3099455"/>
                  </a:cubicBezTo>
                  <a:close/>
                  <a:moveTo>
                    <a:pt x="878146" y="3097321"/>
                  </a:moveTo>
                  <a:cubicBezTo>
                    <a:pt x="853959" y="3096609"/>
                    <a:pt x="846134" y="3110126"/>
                    <a:pt x="841866" y="3133601"/>
                  </a:cubicBezTo>
                  <a:cubicBezTo>
                    <a:pt x="897353" y="3133601"/>
                    <a:pt x="949995" y="3133601"/>
                    <a:pt x="1002637" y="3133601"/>
                  </a:cubicBezTo>
                  <a:cubicBezTo>
                    <a:pt x="1006193" y="3100878"/>
                    <a:pt x="1006193" y="3100167"/>
                    <a:pt x="981295" y="3099455"/>
                  </a:cubicBezTo>
                  <a:cubicBezTo>
                    <a:pt x="947149" y="3098032"/>
                    <a:pt x="913003" y="3098744"/>
                    <a:pt x="878146" y="3097321"/>
                  </a:cubicBezTo>
                  <a:close/>
                  <a:moveTo>
                    <a:pt x="2575340" y="2971397"/>
                  </a:moveTo>
                  <a:cubicBezTo>
                    <a:pt x="2567926" y="2971097"/>
                    <a:pt x="2558411" y="2972475"/>
                    <a:pt x="2546318" y="2974965"/>
                  </a:cubicBezTo>
                  <a:cubicBezTo>
                    <a:pt x="2547029" y="2990615"/>
                    <a:pt x="2548452" y="3006976"/>
                    <a:pt x="2549163" y="3022627"/>
                  </a:cubicBezTo>
                  <a:cubicBezTo>
                    <a:pt x="2442457" y="3022627"/>
                    <a:pt x="2337885" y="3022627"/>
                    <a:pt x="2233313" y="3022627"/>
                  </a:cubicBezTo>
                  <a:cubicBezTo>
                    <a:pt x="2232602" y="3003420"/>
                    <a:pt x="2231891" y="2988481"/>
                    <a:pt x="2230468" y="2972831"/>
                  </a:cubicBezTo>
                  <a:cubicBezTo>
                    <a:pt x="2214818" y="2972831"/>
                    <a:pt x="2201301" y="2972831"/>
                    <a:pt x="2187074" y="2972831"/>
                  </a:cubicBezTo>
                  <a:cubicBezTo>
                    <a:pt x="2184940" y="2989192"/>
                    <a:pt x="2183517" y="3003420"/>
                    <a:pt x="2182805" y="3020493"/>
                  </a:cubicBezTo>
                  <a:cubicBezTo>
                    <a:pt x="2073254" y="3020493"/>
                    <a:pt x="1967260" y="3020493"/>
                    <a:pt x="1860554" y="3020493"/>
                  </a:cubicBezTo>
                  <a:cubicBezTo>
                    <a:pt x="1861265" y="3010533"/>
                    <a:pt x="1861976" y="3003420"/>
                    <a:pt x="1862687" y="2996306"/>
                  </a:cubicBezTo>
                  <a:cubicBezTo>
                    <a:pt x="1863399" y="2988481"/>
                    <a:pt x="1864110" y="2980656"/>
                    <a:pt x="1864822" y="2973542"/>
                  </a:cubicBezTo>
                  <a:cubicBezTo>
                    <a:pt x="1821428" y="2967851"/>
                    <a:pt x="1816448" y="2974253"/>
                    <a:pt x="1818582" y="3034720"/>
                  </a:cubicBezTo>
                  <a:cubicBezTo>
                    <a:pt x="2078234" y="3034720"/>
                    <a:pt x="2337885" y="3034720"/>
                    <a:pt x="2598248" y="3034720"/>
                  </a:cubicBezTo>
                  <a:cubicBezTo>
                    <a:pt x="2600916" y="2988304"/>
                    <a:pt x="2597581" y="2972297"/>
                    <a:pt x="2575340" y="2971397"/>
                  </a:cubicBezTo>
                  <a:close/>
                  <a:moveTo>
                    <a:pt x="2524266" y="2757996"/>
                  </a:moveTo>
                  <a:cubicBezTo>
                    <a:pt x="2537070" y="2813483"/>
                    <a:pt x="2549875" y="2869682"/>
                    <a:pt x="2563391" y="2928726"/>
                  </a:cubicBezTo>
                  <a:cubicBezTo>
                    <a:pt x="2332906" y="2928726"/>
                    <a:pt x="2105266" y="2928726"/>
                    <a:pt x="1871224" y="2928726"/>
                  </a:cubicBezTo>
                  <a:cubicBezTo>
                    <a:pt x="1883317" y="2873950"/>
                    <a:pt x="1893277" y="2822020"/>
                    <a:pt x="1906081" y="2771512"/>
                  </a:cubicBezTo>
                  <a:cubicBezTo>
                    <a:pt x="1907505" y="2765822"/>
                    <a:pt x="1919598" y="2758708"/>
                    <a:pt x="1927422" y="2758708"/>
                  </a:cubicBezTo>
                  <a:cubicBezTo>
                    <a:pt x="2124473" y="2757996"/>
                    <a:pt x="2322235" y="2757996"/>
                    <a:pt x="2524266" y="2757996"/>
                  </a:cubicBezTo>
                  <a:close/>
                  <a:moveTo>
                    <a:pt x="2431075" y="2735943"/>
                  </a:moveTo>
                  <a:cubicBezTo>
                    <a:pt x="2254655" y="2736654"/>
                    <a:pt x="2078234" y="2737366"/>
                    <a:pt x="1901813" y="2738789"/>
                  </a:cubicBezTo>
                  <a:cubicBezTo>
                    <a:pt x="1888297" y="2738789"/>
                    <a:pt x="1865533" y="2744480"/>
                    <a:pt x="1863399" y="2752304"/>
                  </a:cubicBezTo>
                  <a:cubicBezTo>
                    <a:pt x="1846326" y="2814905"/>
                    <a:pt x="1833521" y="2878218"/>
                    <a:pt x="1818582" y="2945798"/>
                  </a:cubicBezTo>
                  <a:cubicBezTo>
                    <a:pt x="2086770" y="2946510"/>
                    <a:pt x="2349267" y="2946510"/>
                    <a:pt x="2618166" y="2946510"/>
                  </a:cubicBezTo>
                  <a:cubicBezTo>
                    <a:pt x="2602516" y="2878929"/>
                    <a:pt x="2588289" y="2814194"/>
                    <a:pt x="2571927" y="2750882"/>
                  </a:cubicBezTo>
                  <a:cubicBezTo>
                    <a:pt x="2570505" y="2744480"/>
                    <a:pt x="2554143" y="2737366"/>
                    <a:pt x="2544895" y="2736654"/>
                  </a:cubicBezTo>
                  <a:cubicBezTo>
                    <a:pt x="2507192" y="2735231"/>
                    <a:pt x="2469490" y="2735943"/>
                    <a:pt x="2431075" y="2735943"/>
                  </a:cubicBezTo>
                  <a:close/>
                  <a:moveTo>
                    <a:pt x="3009422" y="2574372"/>
                  </a:moveTo>
                  <a:cubicBezTo>
                    <a:pt x="3038588" y="2574283"/>
                    <a:pt x="3067755" y="2574817"/>
                    <a:pt x="3096921" y="2577307"/>
                  </a:cubicBezTo>
                  <a:cubicBezTo>
                    <a:pt x="3111149" y="2578729"/>
                    <a:pt x="3122531" y="2606473"/>
                    <a:pt x="3136047" y="2622124"/>
                  </a:cubicBezTo>
                  <a:cubicBezTo>
                    <a:pt x="3133201" y="2624969"/>
                    <a:pt x="3131067" y="2628526"/>
                    <a:pt x="3128933" y="2632794"/>
                  </a:cubicBezTo>
                  <a:cubicBezTo>
                    <a:pt x="3069178" y="2632794"/>
                    <a:pt x="3010133" y="2635639"/>
                    <a:pt x="2951090" y="2630660"/>
                  </a:cubicBezTo>
                  <a:cubicBezTo>
                    <a:pt x="2937573" y="2629237"/>
                    <a:pt x="2926903" y="2600071"/>
                    <a:pt x="2914809" y="2583709"/>
                  </a:cubicBezTo>
                  <a:cubicBezTo>
                    <a:pt x="2916944" y="2580864"/>
                    <a:pt x="2919789" y="2578018"/>
                    <a:pt x="2921923" y="2575173"/>
                  </a:cubicBezTo>
                  <a:cubicBezTo>
                    <a:pt x="2951089" y="2575173"/>
                    <a:pt x="2980256" y="2574461"/>
                    <a:pt x="3009422" y="2574372"/>
                  </a:cubicBezTo>
                  <a:close/>
                  <a:moveTo>
                    <a:pt x="1309949" y="2573750"/>
                  </a:moveTo>
                  <a:cubicBezTo>
                    <a:pt x="1349075" y="2573750"/>
                    <a:pt x="1387489" y="2573750"/>
                    <a:pt x="1426615" y="2573750"/>
                  </a:cubicBezTo>
                  <a:cubicBezTo>
                    <a:pt x="1419501" y="2632794"/>
                    <a:pt x="1417367" y="2634928"/>
                    <a:pt x="1364014" y="2634928"/>
                  </a:cubicBezTo>
                  <a:cubicBezTo>
                    <a:pt x="1326311" y="2634928"/>
                    <a:pt x="1288608" y="2634928"/>
                    <a:pt x="1248060" y="2634928"/>
                  </a:cubicBezTo>
                  <a:cubicBezTo>
                    <a:pt x="1257308" y="2575884"/>
                    <a:pt x="1260153" y="2573750"/>
                    <a:pt x="1309949" y="2573750"/>
                  </a:cubicBezTo>
                  <a:close/>
                  <a:moveTo>
                    <a:pt x="1128549" y="2573750"/>
                  </a:moveTo>
                  <a:cubicBezTo>
                    <a:pt x="1166964" y="2573039"/>
                    <a:pt x="1203955" y="2573750"/>
                    <a:pt x="1244503" y="2573750"/>
                  </a:cubicBezTo>
                  <a:cubicBezTo>
                    <a:pt x="1228141" y="2635640"/>
                    <a:pt x="1228141" y="2635640"/>
                    <a:pt x="1172654" y="2635640"/>
                  </a:cubicBezTo>
                  <a:cubicBezTo>
                    <a:pt x="1135663" y="2635640"/>
                    <a:pt x="1097960" y="2635640"/>
                    <a:pt x="1059546" y="2635640"/>
                  </a:cubicBezTo>
                  <a:cubicBezTo>
                    <a:pt x="1072351" y="2577307"/>
                    <a:pt x="1075908" y="2574462"/>
                    <a:pt x="1128549" y="2573750"/>
                  </a:cubicBezTo>
                  <a:close/>
                  <a:moveTo>
                    <a:pt x="2633017" y="2573661"/>
                  </a:moveTo>
                  <a:cubicBezTo>
                    <a:pt x="2659071" y="2573572"/>
                    <a:pt x="2683613" y="2574106"/>
                    <a:pt x="2707800" y="2576596"/>
                  </a:cubicBezTo>
                  <a:cubicBezTo>
                    <a:pt x="2719181" y="2578018"/>
                    <a:pt x="2727718" y="2605762"/>
                    <a:pt x="2737677" y="2620701"/>
                  </a:cubicBezTo>
                  <a:cubicBezTo>
                    <a:pt x="2734832" y="2624969"/>
                    <a:pt x="2731986" y="2629237"/>
                    <a:pt x="2729852" y="2633506"/>
                  </a:cubicBezTo>
                  <a:cubicBezTo>
                    <a:pt x="2680768" y="2633506"/>
                    <a:pt x="2631682" y="2636351"/>
                    <a:pt x="2582598" y="2631372"/>
                  </a:cubicBezTo>
                  <a:cubicBezTo>
                    <a:pt x="2571216" y="2629949"/>
                    <a:pt x="2563391" y="2600782"/>
                    <a:pt x="2549163" y="2574462"/>
                  </a:cubicBezTo>
                  <a:cubicBezTo>
                    <a:pt x="2579397" y="2574462"/>
                    <a:pt x="2606962" y="2573750"/>
                    <a:pt x="2633017" y="2573661"/>
                  </a:cubicBezTo>
                  <a:close/>
                  <a:moveTo>
                    <a:pt x="3206117" y="2573394"/>
                  </a:moveTo>
                  <a:cubicBezTo>
                    <a:pt x="3230481" y="2573216"/>
                    <a:pt x="3254846" y="2573749"/>
                    <a:pt x="3279033" y="2576595"/>
                  </a:cubicBezTo>
                  <a:cubicBezTo>
                    <a:pt x="3293260" y="2578018"/>
                    <a:pt x="3304642" y="2605762"/>
                    <a:pt x="3316735" y="2621412"/>
                  </a:cubicBezTo>
                  <a:cubicBezTo>
                    <a:pt x="3314601" y="2624968"/>
                    <a:pt x="3312467" y="2628526"/>
                    <a:pt x="3310332" y="2632082"/>
                  </a:cubicBezTo>
                  <a:cubicBezTo>
                    <a:pt x="3263382" y="2632082"/>
                    <a:pt x="3215720" y="2636350"/>
                    <a:pt x="3170192" y="2629948"/>
                  </a:cubicBezTo>
                  <a:cubicBezTo>
                    <a:pt x="3153830" y="2627814"/>
                    <a:pt x="3141026" y="2600782"/>
                    <a:pt x="3126087" y="2585843"/>
                  </a:cubicBezTo>
                  <a:cubicBezTo>
                    <a:pt x="3128221" y="2582286"/>
                    <a:pt x="3131067" y="2578729"/>
                    <a:pt x="3133201" y="2574461"/>
                  </a:cubicBezTo>
                  <a:cubicBezTo>
                    <a:pt x="3157387" y="2574461"/>
                    <a:pt x="3181752" y="2573572"/>
                    <a:pt x="3206117" y="2573394"/>
                  </a:cubicBezTo>
                  <a:close/>
                  <a:moveTo>
                    <a:pt x="3560737" y="2573128"/>
                  </a:moveTo>
                  <a:cubicBezTo>
                    <a:pt x="3585279" y="2572861"/>
                    <a:pt x="3608399" y="2573395"/>
                    <a:pt x="3631163" y="2576596"/>
                  </a:cubicBezTo>
                  <a:cubicBezTo>
                    <a:pt x="3648948" y="2578730"/>
                    <a:pt x="3663175" y="2605051"/>
                    <a:pt x="3679536" y="2620702"/>
                  </a:cubicBezTo>
                  <a:cubicBezTo>
                    <a:pt x="3678113" y="2623547"/>
                    <a:pt x="3676691" y="2627104"/>
                    <a:pt x="3674556" y="2629949"/>
                  </a:cubicBezTo>
                  <a:cubicBezTo>
                    <a:pt x="3624049" y="2629949"/>
                    <a:pt x="3572830" y="2633506"/>
                    <a:pt x="3523034" y="2627815"/>
                  </a:cubicBezTo>
                  <a:cubicBezTo>
                    <a:pt x="3510229" y="2625681"/>
                    <a:pt x="3499559" y="2597226"/>
                    <a:pt x="3481774" y="2574462"/>
                  </a:cubicBezTo>
                  <a:cubicBezTo>
                    <a:pt x="3510229" y="2574462"/>
                    <a:pt x="3536194" y="2573395"/>
                    <a:pt x="3560737" y="2573128"/>
                  </a:cubicBezTo>
                  <a:close/>
                  <a:moveTo>
                    <a:pt x="1497752" y="2573039"/>
                  </a:moveTo>
                  <a:cubicBezTo>
                    <a:pt x="1535455" y="2573039"/>
                    <a:pt x="1572447" y="2573039"/>
                    <a:pt x="1610149" y="2573039"/>
                  </a:cubicBezTo>
                  <a:cubicBezTo>
                    <a:pt x="1608015" y="2632795"/>
                    <a:pt x="1605170" y="2634929"/>
                    <a:pt x="1551817" y="2634929"/>
                  </a:cubicBezTo>
                  <a:cubicBezTo>
                    <a:pt x="1512692" y="2634929"/>
                    <a:pt x="1474277" y="2634929"/>
                    <a:pt x="1432306" y="2634929"/>
                  </a:cubicBezTo>
                  <a:cubicBezTo>
                    <a:pt x="1447245" y="2573751"/>
                    <a:pt x="1447245" y="2573751"/>
                    <a:pt x="1497752" y="2573039"/>
                  </a:cubicBezTo>
                  <a:close/>
                  <a:moveTo>
                    <a:pt x="812699" y="2573039"/>
                  </a:moveTo>
                  <a:cubicBezTo>
                    <a:pt x="894508" y="2573039"/>
                    <a:pt x="975604" y="2573039"/>
                    <a:pt x="1058124" y="2573039"/>
                  </a:cubicBezTo>
                  <a:cubicBezTo>
                    <a:pt x="1046030" y="2629949"/>
                    <a:pt x="1041050" y="2634929"/>
                    <a:pt x="991254" y="2634929"/>
                  </a:cubicBezTo>
                  <a:cubicBezTo>
                    <a:pt x="917983" y="2634929"/>
                    <a:pt x="844000" y="2634929"/>
                    <a:pt x="770731" y="2634929"/>
                  </a:cubicBezTo>
                  <a:cubicBezTo>
                    <a:pt x="759348" y="2634929"/>
                    <a:pt x="747965" y="2634217"/>
                    <a:pt x="735872" y="2633506"/>
                  </a:cubicBezTo>
                  <a:cubicBezTo>
                    <a:pt x="754368" y="2577307"/>
                    <a:pt x="759348" y="2573039"/>
                    <a:pt x="812699" y="2573039"/>
                  </a:cubicBezTo>
                  <a:close/>
                  <a:moveTo>
                    <a:pt x="2811838" y="2572683"/>
                  </a:moveTo>
                  <a:cubicBezTo>
                    <a:pt x="2836914" y="2572505"/>
                    <a:pt x="2860389" y="2573038"/>
                    <a:pt x="2883509" y="2575884"/>
                  </a:cubicBezTo>
                  <a:cubicBezTo>
                    <a:pt x="2897736" y="2578018"/>
                    <a:pt x="2908407" y="2605762"/>
                    <a:pt x="2921211" y="2621412"/>
                  </a:cubicBezTo>
                  <a:cubicBezTo>
                    <a:pt x="2919077" y="2624969"/>
                    <a:pt x="2916943" y="2628526"/>
                    <a:pt x="2914808" y="2631371"/>
                  </a:cubicBezTo>
                  <a:cubicBezTo>
                    <a:pt x="2864301" y="2631371"/>
                    <a:pt x="2813794" y="2634217"/>
                    <a:pt x="2763998" y="2629237"/>
                  </a:cubicBezTo>
                  <a:cubicBezTo>
                    <a:pt x="2752616" y="2627815"/>
                    <a:pt x="2744791" y="2597937"/>
                    <a:pt x="2730563" y="2573750"/>
                  </a:cubicBezTo>
                  <a:cubicBezTo>
                    <a:pt x="2760085" y="2573750"/>
                    <a:pt x="2786762" y="2572861"/>
                    <a:pt x="2811838" y="2572683"/>
                  </a:cubicBezTo>
                  <a:close/>
                  <a:moveTo>
                    <a:pt x="3382004" y="2572416"/>
                  </a:moveTo>
                  <a:cubicBezTo>
                    <a:pt x="3404412" y="2572149"/>
                    <a:pt x="3426643" y="2572683"/>
                    <a:pt x="3448339" y="2575884"/>
                  </a:cubicBezTo>
                  <a:cubicBezTo>
                    <a:pt x="3466836" y="2578729"/>
                    <a:pt x="3482486" y="2604339"/>
                    <a:pt x="3499559" y="2619278"/>
                  </a:cubicBezTo>
                  <a:cubicBezTo>
                    <a:pt x="3497424" y="2622835"/>
                    <a:pt x="3495291" y="2626392"/>
                    <a:pt x="3493156" y="2630660"/>
                  </a:cubicBezTo>
                  <a:cubicBezTo>
                    <a:pt x="3443360" y="2630660"/>
                    <a:pt x="3393564" y="2634217"/>
                    <a:pt x="3343768" y="2628525"/>
                  </a:cubicBezTo>
                  <a:cubicBezTo>
                    <a:pt x="3330252" y="2627103"/>
                    <a:pt x="3318870" y="2599359"/>
                    <a:pt x="3306776" y="2582998"/>
                  </a:cubicBezTo>
                  <a:cubicBezTo>
                    <a:pt x="3310333" y="2579441"/>
                    <a:pt x="3312467" y="2576595"/>
                    <a:pt x="3314602" y="2573750"/>
                  </a:cubicBezTo>
                  <a:cubicBezTo>
                    <a:pt x="3337010" y="2573750"/>
                    <a:pt x="3359596" y="2572683"/>
                    <a:pt x="3382004" y="2572416"/>
                  </a:cubicBezTo>
                  <a:close/>
                  <a:moveTo>
                    <a:pt x="1677731" y="2572327"/>
                  </a:moveTo>
                  <a:cubicBezTo>
                    <a:pt x="1951609" y="2572327"/>
                    <a:pt x="2225488" y="2572327"/>
                    <a:pt x="2499367" y="2573039"/>
                  </a:cubicBezTo>
                  <a:cubicBezTo>
                    <a:pt x="2545606" y="2573039"/>
                    <a:pt x="2548452" y="2576595"/>
                    <a:pt x="2544895" y="2631372"/>
                  </a:cubicBezTo>
                  <a:cubicBezTo>
                    <a:pt x="2237582" y="2631372"/>
                    <a:pt x="1930980" y="2631372"/>
                    <a:pt x="1623666" y="2631372"/>
                  </a:cubicBezTo>
                  <a:cubicBezTo>
                    <a:pt x="1625089" y="2575884"/>
                    <a:pt x="1627223" y="2572327"/>
                    <a:pt x="1677731" y="2572327"/>
                  </a:cubicBezTo>
                  <a:close/>
                  <a:moveTo>
                    <a:pt x="2263902" y="2505458"/>
                  </a:moveTo>
                  <a:cubicBezTo>
                    <a:pt x="2323658" y="2505458"/>
                    <a:pt x="2374166" y="2505458"/>
                    <a:pt x="2426096" y="2505458"/>
                  </a:cubicBezTo>
                  <a:cubicBezTo>
                    <a:pt x="2428941" y="2521108"/>
                    <a:pt x="2431076" y="2536047"/>
                    <a:pt x="2434632" y="2557388"/>
                  </a:cubicBezTo>
                  <a:cubicBezTo>
                    <a:pt x="2382702" y="2557388"/>
                    <a:pt x="2333617" y="2559522"/>
                    <a:pt x="2285243" y="2555254"/>
                  </a:cubicBezTo>
                  <a:cubicBezTo>
                    <a:pt x="2278130" y="2554543"/>
                    <a:pt x="2272439" y="2526799"/>
                    <a:pt x="2263902" y="2505458"/>
                  </a:cubicBezTo>
                  <a:close/>
                  <a:moveTo>
                    <a:pt x="2698462" y="2504213"/>
                  </a:moveTo>
                  <a:cubicBezTo>
                    <a:pt x="2723271" y="2504213"/>
                    <a:pt x="2747991" y="2504747"/>
                    <a:pt x="2772533" y="2506881"/>
                  </a:cubicBezTo>
                  <a:cubicBezTo>
                    <a:pt x="2780359" y="2507592"/>
                    <a:pt x="2786050" y="2535336"/>
                    <a:pt x="2796721" y="2558100"/>
                  </a:cubicBezTo>
                  <a:cubicBezTo>
                    <a:pt x="2741945" y="2558100"/>
                    <a:pt x="2697840" y="2560945"/>
                    <a:pt x="2654446" y="2555965"/>
                  </a:cubicBezTo>
                  <a:cubicBezTo>
                    <a:pt x="2640930" y="2554542"/>
                    <a:pt x="2629548" y="2531068"/>
                    <a:pt x="2616743" y="2518263"/>
                  </a:cubicBezTo>
                  <a:cubicBezTo>
                    <a:pt x="2618878" y="2513995"/>
                    <a:pt x="2621723" y="2509015"/>
                    <a:pt x="2623857" y="2504746"/>
                  </a:cubicBezTo>
                  <a:cubicBezTo>
                    <a:pt x="2648755" y="2504746"/>
                    <a:pt x="2673653" y="2504213"/>
                    <a:pt x="2698462" y="2504213"/>
                  </a:cubicBezTo>
                  <a:close/>
                  <a:moveTo>
                    <a:pt x="3520100" y="2503680"/>
                  </a:moveTo>
                  <a:cubicBezTo>
                    <a:pt x="3543308" y="2503502"/>
                    <a:pt x="3566428" y="2504036"/>
                    <a:pt x="3589192" y="2506882"/>
                  </a:cubicBezTo>
                  <a:cubicBezTo>
                    <a:pt x="3604842" y="2509015"/>
                    <a:pt x="3617647" y="2533202"/>
                    <a:pt x="3632586" y="2547429"/>
                  </a:cubicBezTo>
                  <a:cubicBezTo>
                    <a:pt x="3629739" y="2550275"/>
                    <a:pt x="3627606" y="2554543"/>
                    <a:pt x="3626183" y="2558100"/>
                  </a:cubicBezTo>
                  <a:cubicBezTo>
                    <a:pt x="3580655" y="2558100"/>
                    <a:pt x="3534416" y="2561657"/>
                    <a:pt x="3490311" y="2555966"/>
                  </a:cubicBezTo>
                  <a:cubicBezTo>
                    <a:pt x="3473949" y="2553831"/>
                    <a:pt x="3460433" y="2528934"/>
                    <a:pt x="3445494" y="2514706"/>
                  </a:cubicBezTo>
                  <a:cubicBezTo>
                    <a:pt x="3446917" y="2511149"/>
                    <a:pt x="3449051" y="2507593"/>
                    <a:pt x="3450474" y="2504747"/>
                  </a:cubicBezTo>
                  <a:cubicBezTo>
                    <a:pt x="3473594" y="2504747"/>
                    <a:pt x="3496891" y="2503858"/>
                    <a:pt x="3520100" y="2503680"/>
                  </a:cubicBezTo>
                  <a:close/>
                  <a:moveTo>
                    <a:pt x="2450993" y="2503324"/>
                  </a:moveTo>
                  <a:cubicBezTo>
                    <a:pt x="2495810" y="2503324"/>
                    <a:pt x="2540627" y="2501901"/>
                    <a:pt x="2585443" y="2504035"/>
                  </a:cubicBezTo>
                  <a:cubicBezTo>
                    <a:pt x="2618166" y="2505458"/>
                    <a:pt x="2606784" y="2533913"/>
                    <a:pt x="2612475" y="2558099"/>
                  </a:cubicBezTo>
                  <a:cubicBezTo>
                    <a:pt x="2562679" y="2558099"/>
                    <a:pt x="2515729" y="2560944"/>
                    <a:pt x="2469489" y="2555965"/>
                  </a:cubicBezTo>
                  <a:cubicBezTo>
                    <a:pt x="2458819" y="2554543"/>
                    <a:pt x="2450282" y="2528222"/>
                    <a:pt x="2441034" y="2513283"/>
                  </a:cubicBezTo>
                  <a:cubicBezTo>
                    <a:pt x="2444591" y="2509727"/>
                    <a:pt x="2448148" y="2506881"/>
                    <a:pt x="2450993" y="2503324"/>
                  </a:cubicBezTo>
                  <a:close/>
                  <a:moveTo>
                    <a:pt x="3345102" y="2502969"/>
                  </a:moveTo>
                  <a:cubicBezTo>
                    <a:pt x="3367777" y="2502791"/>
                    <a:pt x="3390363" y="2503325"/>
                    <a:pt x="3412771" y="2506171"/>
                  </a:cubicBezTo>
                  <a:cubicBezTo>
                    <a:pt x="3428421" y="2508304"/>
                    <a:pt x="3440515" y="2533202"/>
                    <a:pt x="3454030" y="2547429"/>
                  </a:cubicBezTo>
                  <a:cubicBezTo>
                    <a:pt x="3451896" y="2550275"/>
                    <a:pt x="3449762" y="2553832"/>
                    <a:pt x="3447628" y="2558100"/>
                  </a:cubicBezTo>
                  <a:cubicBezTo>
                    <a:pt x="3402811" y="2558100"/>
                    <a:pt x="3357995" y="2561657"/>
                    <a:pt x="3313890" y="2555967"/>
                  </a:cubicBezTo>
                  <a:cubicBezTo>
                    <a:pt x="3298240" y="2553832"/>
                    <a:pt x="3284724" y="2529645"/>
                    <a:pt x="3270496" y="2516129"/>
                  </a:cubicBezTo>
                  <a:cubicBezTo>
                    <a:pt x="3272631" y="2511861"/>
                    <a:pt x="3274764" y="2508304"/>
                    <a:pt x="3276899" y="2504036"/>
                  </a:cubicBezTo>
                  <a:cubicBezTo>
                    <a:pt x="3299663" y="2504036"/>
                    <a:pt x="3322427" y="2503147"/>
                    <a:pt x="3345102" y="2502969"/>
                  </a:cubicBezTo>
                  <a:close/>
                  <a:moveTo>
                    <a:pt x="3106969" y="2502791"/>
                  </a:moveTo>
                  <a:cubicBezTo>
                    <a:pt x="3149741" y="2502791"/>
                    <a:pt x="3192245" y="2503325"/>
                    <a:pt x="3234928" y="2505459"/>
                  </a:cubicBezTo>
                  <a:cubicBezTo>
                    <a:pt x="3249866" y="2506170"/>
                    <a:pt x="3264094" y="2531779"/>
                    <a:pt x="3278321" y="2546007"/>
                  </a:cubicBezTo>
                  <a:cubicBezTo>
                    <a:pt x="3276187" y="2550275"/>
                    <a:pt x="3274053" y="2554543"/>
                    <a:pt x="3271919" y="2558100"/>
                  </a:cubicBezTo>
                  <a:cubicBezTo>
                    <a:pt x="3242041" y="2558100"/>
                    <a:pt x="3212164" y="2558100"/>
                    <a:pt x="3181574" y="2558100"/>
                  </a:cubicBezTo>
                  <a:cubicBezTo>
                    <a:pt x="3131778" y="2558100"/>
                    <a:pt x="3081982" y="2558100"/>
                    <a:pt x="3032897" y="2558100"/>
                  </a:cubicBezTo>
                  <a:cubicBezTo>
                    <a:pt x="2987369" y="2558100"/>
                    <a:pt x="2985947" y="2557389"/>
                    <a:pt x="2977410" y="2503324"/>
                  </a:cubicBezTo>
                  <a:cubicBezTo>
                    <a:pt x="3021160" y="2503324"/>
                    <a:pt x="3064198" y="2502791"/>
                    <a:pt x="3106969" y="2502791"/>
                  </a:cubicBezTo>
                  <a:close/>
                  <a:moveTo>
                    <a:pt x="2165555" y="2502791"/>
                  </a:moveTo>
                  <a:cubicBezTo>
                    <a:pt x="2189920" y="2502791"/>
                    <a:pt x="2213751" y="2503325"/>
                    <a:pt x="2237582" y="2505459"/>
                  </a:cubicBezTo>
                  <a:cubicBezTo>
                    <a:pt x="2246118" y="2506882"/>
                    <a:pt x="2251098" y="2534625"/>
                    <a:pt x="2261769" y="2558100"/>
                  </a:cubicBezTo>
                  <a:cubicBezTo>
                    <a:pt x="2202013" y="2558100"/>
                    <a:pt x="2156485" y="2560234"/>
                    <a:pt x="2110246" y="2557389"/>
                  </a:cubicBezTo>
                  <a:cubicBezTo>
                    <a:pt x="2071120" y="2555255"/>
                    <a:pt x="2097441" y="2526088"/>
                    <a:pt x="2090327" y="2503324"/>
                  </a:cubicBezTo>
                  <a:cubicBezTo>
                    <a:pt x="2116292" y="2503324"/>
                    <a:pt x="2141190" y="2502791"/>
                    <a:pt x="2165555" y="2502791"/>
                  </a:cubicBezTo>
                  <a:close/>
                  <a:moveTo>
                    <a:pt x="1957301" y="2502613"/>
                  </a:moveTo>
                  <a:cubicBezTo>
                    <a:pt x="1994291" y="2502613"/>
                    <a:pt x="2031994" y="2502613"/>
                    <a:pt x="2068274" y="2502613"/>
                  </a:cubicBezTo>
                  <a:cubicBezTo>
                    <a:pt x="2077522" y="2556677"/>
                    <a:pt x="2076810" y="2558811"/>
                    <a:pt x="2028438" y="2558811"/>
                  </a:cubicBezTo>
                  <a:cubicBezTo>
                    <a:pt x="1990023" y="2558811"/>
                    <a:pt x="1951609" y="2558811"/>
                    <a:pt x="1913195" y="2558811"/>
                  </a:cubicBezTo>
                  <a:cubicBezTo>
                    <a:pt x="1908927" y="2504747"/>
                    <a:pt x="1910349" y="2503325"/>
                    <a:pt x="1957301" y="2502613"/>
                  </a:cubicBezTo>
                  <a:close/>
                  <a:moveTo>
                    <a:pt x="1775900" y="2502613"/>
                  </a:moveTo>
                  <a:cubicBezTo>
                    <a:pt x="1813602" y="2502613"/>
                    <a:pt x="1851305" y="2502613"/>
                    <a:pt x="1891142" y="2502613"/>
                  </a:cubicBezTo>
                  <a:cubicBezTo>
                    <a:pt x="1895410" y="2557388"/>
                    <a:pt x="1894698" y="2558100"/>
                    <a:pt x="1846326" y="2558100"/>
                  </a:cubicBezTo>
                  <a:cubicBezTo>
                    <a:pt x="1808623" y="2558100"/>
                    <a:pt x="1770920" y="2558100"/>
                    <a:pt x="1733928" y="2558100"/>
                  </a:cubicBezTo>
                  <a:cubicBezTo>
                    <a:pt x="1727526" y="2507592"/>
                    <a:pt x="1731083" y="2502613"/>
                    <a:pt x="1775900" y="2502613"/>
                  </a:cubicBezTo>
                  <a:close/>
                  <a:moveTo>
                    <a:pt x="1599478" y="2502613"/>
                  </a:moveTo>
                  <a:cubicBezTo>
                    <a:pt x="1637181" y="2502613"/>
                    <a:pt x="1674173" y="2502613"/>
                    <a:pt x="1711164" y="2502613"/>
                  </a:cubicBezTo>
                  <a:cubicBezTo>
                    <a:pt x="1717566" y="2552409"/>
                    <a:pt x="1713298" y="2558100"/>
                    <a:pt x="1668482" y="2558100"/>
                  </a:cubicBezTo>
                  <a:cubicBezTo>
                    <a:pt x="1628645" y="2558100"/>
                    <a:pt x="1589519" y="2558100"/>
                    <a:pt x="1549682" y="2558100"/>
                  </a:cubicBezTo>
                  <a:cubicBezTo>
                    <a:pt x="1553239" y="2504747"/>
                    <a:pt x="1554662" y="2502613"/>
                    <a:pt x="1599478" y="2502613"/>
                  </a:cubicBezTo>
                  <a:close/>
                  <a:moveTo>
                    <a:pt x="1420213" y="2502613"/>
                  </a:moveTo>
                  <a:cubicBezTo>
                    <a:pt x="1457915" y="2502613"/>
                    <a:pt x="1495618" y="2502613"/>
                    <a:pt x="1536166" y="2502613"/>
                  </a:cubicBezTo>
                  <a:cubicBezTo>
                    <a:pt x="1531187" y="2557388"/>
                    <a:pt x="1530475" y="2558100"/>
                    <a:pt x="1484236" y="2558100"/>
                  </a:cubicBezTo>
                  <a:cubicBezTo>
                    <a:pt x="1445822" y="2558100"/>
                    <a:pt x="1406697" y="2558100"/>
                    <a:pt x="1367571" y="2558100"/>
                  </a:cubicBezTo>
                  <a:cubicBezTo>
                    <a:pt x="1371128" y="2506170"/>
                    <a:pt x="1374685" y="2502613"/>
                    <a:pt x="1420213" y="2502613"/>
                  </a:cubicBezTo>
                  <a:close/>
                  <a:moveTo>
                    <a:pt x="1240947" y="2502613"/>
                  </a:moveTo>
                  <a:cubicBezTo>
                    <a:pt x="1279361" y="2502613"/>
                    <a:pt x="1318487" y="2502613"/>
                    <a:pt x="1357613" y="2502613"/>
                  </a:cubicBezTo>
                  <a:cubicBezTo>
                    <a:pt x="1349076" y="2557388"/>
                    <a:pt x="1347653" y="2558100"/>
                    <a:pt x="1300703" y="2558100"/>
                  </a:cubicBezTo>
                  <a:cubicBezTo>
                    <a:pt x="1261577" y="2558100"/>
                    <a:pt x="1223163" y="2558100"/>
                    <a:pt x="1184037" y="2558100"/>
                  </a:cubicBezTo>
                  <a:cubicBezTo>
                    <a:pt x="1191863" y="2506881"/>
                    <a:pt x="1196130" y="2502613"/>
                    <a:pt x="1240947" y="2502613"/>
                  </a:cubicBezTo>
                  <a:close/>
                  <a:moveTo>
                    <a:pt x="2870348" y="2502257"/>
                  </a:moveTo>
                  <a:cubicBezTo>
                    <a:pt x="2893289" y="2502079"/>
                    <a:pt x="2916231" y="2502612"/>
                    <a:pt x="2938995" y="2505458"/>
                  </a:cubicBezTo>
                  <a:cubicBezTo>
                    <a:pt x="2952512" y="2506881"/>
                    <a:pt x="2963182" y="2533202"/>
                    <a:pt x="2975275" y="2547429"/>
                  </a:cubicBezTo>
                  <a:cubicBezTo>
                    <a:pt x="2972430" y="2550986"/>
                    <a:pt x="2968873" y="2554543"/>
                    <a:pt x="2966027" y="2558100"/>
                  </a:cubicBezTo>
                  <a:cubicBezTo>
                    <a:pt x="2921211" y="2558100"/>
                    <a:pt x="2875683" y="2561657"/>
                    <a:pt x="2831578" y="2555966"/>
                  </a:cubicBezTo>
                  <a:cubicBezTo>
                    <a:pt x="2817351" y="2553831"/>
                    <a:pt x="2805969" y="2528222"/>
                    <a:pt x="2793875" y="2513283"/>
                  </a:cubicBezTo>
                  <a:cubicBezTo>
                    <a:pt x="2796721" y="2509726"/>
                    <a:pt x="2799566" y="2506170"/>
                    <a:pt x="2801701" y="2503324"/>
                  </a:cubicBezTo>
                  <a:cubicBezTo>
                    <a:pt x="2824464" y="2503324"/>
                    <a:pt x="2847406" y="2502435"/>
                    <a:pt x="2870348" y="2502257"/>
                  </a:cubicBezTo>
                  <a:close/>
                  <a:moveTo>
                    <a:pt x="1060969" y="2501190"/>
                  </a:moveTo>
                  <a:cubicBezTo>
                    <a:pt x="1099383" y="2504747"/>
                    <a:pt x="1138509" y="2501901"/>
                    <a:pt x="1177634" y="2501901"/>
                  </a:cubicBezTo>
                  <a:cubicBezTo>
                    <a:pt x="1166252" y="2555966"/>
                    <a:pt x="1164118" y="2557389"/>
                    <a:pt x="1115745" y="2558100"/>
                  </a:cubicBezTo>
                  <a:cubicBezTo>
                    <a:pt x="1078754" y="2558100"/>
                    <a:pt x="1041050" y="2558100"/>
                    <a:pt x="998368" y="2558100"/>
                  </a:cubicBezTo>
                  <a:cubicBezTo>
                    <a:pt x="1006905" y="2519685"/>
                    <a:pt x="1021132" y="2498344"/>
                    <a:pt x="1060969" y="2501190"/>
                  </a:cubicBezTo>
                  <a:close/>
                  <a:moveTo>
                    <a:pt x="857515" y="2501190"/>
                  </a:moveTo>
                  <a:cubicBezTo>
                    <a:pt x="903043" y="2504747"/>
                    <a:pt x="949282" y="2501901"/>
                    <a:pt x="995522" y="2501901"/>
                  </a:cubicBezTo>
                  <a:cubicBezTo>
                    <a:pt x="986985" y="2550986"/>
                    <a:pt x="979872" y="2557389"/>
                    <a:pt x="935055" y="2557389"/>
                  </a:cubicBezTo>
                  <a:cubicBezTo>
                    <a:pt x="884548" y="2558100"/>
                    <a:pt x="834041" y="2558100"/>
                    <a:pt x="780688" y="2558100"/>
                  </a:cubicBezTo>
                  <a:cubicBezTo>
                    <a:pt x="792781" y="2513283"/>
                    <a:pt x="816967" y="2498344"/>
                    <a:pt x="857515" y="2501190"/>
                  </a:cubicBezTo>
                  <a:close/>
                  <a:moveTo>
                    <a:pt x="2189208" y="2440011"/>
                  </a:moveTo>
                  <a:cubicBezTo>
                    <a:pt x="2239004" y="2440011"/>
                    <a:pt x="2287378" y="2440011"/>
                    <a:pt x="2338596" y="2440011"/>
                  </a:cubicBezTo>
                  <a:cubicBezTo>
                    <a:pt x="2340731" y="2453528"/>
                    <a:pt x="2342865" y="2465620"/>
                    <a:pt x="2345710" y="2483405"/>
                  </a:cubicBezTo>
                  <a:cubicBezTo>
                    <a:pt x="2293780" y="2483405"/>
                    <a:pt x="2243272" y="2483405"/>
                    <a:pt x="2189208" y="2483405"/>
                  </a:cubicBezTo>
                  <a:cubicBezTo>
                    <a:pt x="2189208" y="2469178"/>
                    <a:pt x="2189208" y="2457084"/>
                    <a:pt x="2189208" y="2440011"/>
                  </a:cubicBezTo>
                  <a:close/>
                  <a:moveTo>
                    <a:pt x="3481329" y="2439211"/>
                  </a:moveTo>
                  <a:cubicBezTo>
                    <a:pt x="3504360" y="2439122"/>
                    <a:pt x="3527301" y="2439656"/>
                    <a:pt x="3550065" y="2442146"/>
                  </a:cubicBezTo>
                  <a:cubicBezTo>
                    <a:pt x="3563581" y="2443568"/>
                    <a:pt x="3574252" y="2467044"/>
                    <a:pt x="3592036" y="2486962"/>
                  </a:cubicBezTo>
                  <a:cubicBezTo>
                    <a:pt x="3535837" y="2486962"/>
                    <a:pt x="3490310" y="2489807"/>
                    <a:pt x="3445494" y="2485539"/>
                  </a:cubicBezTo>
                  <a:cubicBezTo>
                    <a:pt x="3431977" y="2484117"/>
                    <a:pt x="3420595" y="2462064"/>
                    <a:pt x="3408502" y="2449259"/>
                  </a:cubicBezTo>
                  <a:cubicBezTo>
                    <a:pt x="3409925" y="2446414"/>
                    <a:pt x="3411348" y="2442857"/>
                    <a:pt x="3412059" y="2440012"/>
                  </a:cubicBezTo>
                  <a:cubicBezTo>
                    <a:pt x="3435179" y="2440012"/>
                    <a:pt x="3458298" y="2439300"/>
                    <a:pt x="3481329" y="2439211"/>
                  </a:cubicBezTo>
                  <a:close/>
                  <a:moveTo>
                    <a:pt x="2599582" y="2438767"/>
                  </a:moveTo>
                  <a:cubicBezTo>
                    <a:pt x="2622790" y="2438767"/>
                    <a:pt x="2645910" y="2439301"/>
                    <a:pt x="2668674" y="2441435"/>
                  </a:cubicBezTo>
                  <a:cubicBezTo>
                    <a:pt x="2678633" y="2441435"/>
                    <a:pt x="2685747" y="2466332"/>
                    <a:pt x="2697840" y="2487673"/>
                  </a:cubicBezTo>
                  <a:cubicBezTo>
                    <a:pt x="2643064" y="2487673"/>
                    <a:pt x="2598248" y="2489808"/>
                    <a:pt x="2553431" y="2486251"/>
                  </a:cubicBezTo>
                  <a:cubicBezTo>
                    <a:pt x="2542049" y="2485540"/>
                    <a:pt x="2532801" y="2462776"/>
                    <a:pt x="2522842" y="2450682"/>
                  </a:cubicBezTo>
                  <a:cubicBezTo>
                    <a:pt x="2524976" y="2447126"/>
                    <a:pt x="2527821" y="2443569"/>
                    <a:pt x="2529956" y="2439300"/>
                  </a:cubicBezTo>
                  <a:cubicBezTo>
                    <a:pt x="2553076" y="2439300"/>
                    <a:pt x="2576373" y="2438767"/>
                    <a:pt x="2599582" y="2438767"/>
                  </a:cubicBezTo>
                  <a:close/>
                  <a:moveTo>
                    <a:pt x="2768889" y="2438500"/>
                  </a:moveTo>
                  <a:cubicBezTo>
                    <a:pt x="2791564" y="2438412"/>
                    <a:pt x="2814150" y="2438945"/>
                    <a:pt x="2836558" y="2441435"/>
                  </a:cubicBezTo>
                  <a:cubicBezTo>
                    <a:pt x="2847229" y="2442857"/>
                    <a:pt x="2855766" y="2467044"/>
                    <a:pt x="2865725" y="2480560"/>
                  </a:cubicBezTo>
                  <a:cubicBezTo>
                    <a:pt x="2861457" y="2482694"/>
                    <a:pt x="2858611" y="2485540"/>
                    <a:pt x="2855054" y="2488385"/>
                  </a:cubicBezTo>
                  <a:cubicBezTo>
                    <a:pt x="2818774" y="2488385"/>
                    <a:pt x="2782495" y="2488385"/>
                    <a:pt x="2746214" y="2488385"/>
                  </a:cubicBezTo>
                  <a:cubicBezTo>
                    <a:pt x="2705665" y="2488385"/>
                    <a:pt x="2705665" y="2487674"/>
                    <a:pt x="2700686" y="2439301"/>
                  </a:cubicBezTo>
                  <a:cubicBezTo>
                    <a:pt x="2723450" y="2439301"/>
                    <a:pt x="2746214" y="2438589"/>
                    <a:pt x="2768889" y="2438500"/>
                  </a:cubicBezTo>
                  <a:close/>
                  <a:moveTo>
                    <a:pt x="2428497" y="2437077"/>
                  </a:moveTo>
                  <a:cubicBezTo>
                    <a:pt x="2450816" y="2436988"/>
                    <a:pt x="2473046" y="2437522"/>
                    <a:pt x="2495099" y="2440012"/>
                  </a:cubicBezTo>
                  <a:cubicBezTo>
                    <a:pt x="2505770" y="2440723"/>
                    <a:pt x="2513595" y="2464910"/>
                    <a:pt x="2522843" y="2478426"/>
                  </a:cubicBezTo>
                  <a:cubicBezTo>
                    <a:pt x="2520708" y="2481271"/>
                    <a:pt x="2517863" y="2484828"/>
                    <a:pt x="2515729" y="2487674"/>
                  </a:cubicBezTo>
                  <a:cubicBezTo>
                    <a:pt x="2470201" y="2487674"/>
                    <a:pt x="2423962" y="2489808"/>
                    <a:pt x="2378434" y="2485539"/>
                  </a:cubicBezTo>
                  <a:cubicBezTo>
                    <a:pt x="2369186" y="2484828"/>
                    <a:pt x="2361361" y="2460642"/>
                    <a:pt x="2352824" y="2447125"/>
                  </a:cubicBezTo>
                  <a:cubicBezTo>
                    <a:pt x="2355670" y="2444280"/>
                    <a:pt x="2358515" y="2441434"/>
                    <a:pt x="2361361" y="2437878"/>
                  </a:cubicBezTo>
                  <a:cubicBezTo>
                    <a:pt x="2383769" y="2437878"/>
                    <a:pt x="2406177" y="2437166"/>
                    <a:pt x="2428497" y="2437077"/>
                  </a:cubicBezTo>
                  <a:close/>
                  <a:moveTo>
                    <a:pt x="3101634" y="2436722"/>
                  </a:moveTo>
                  <a:cubicBezTo>
                    <a:pt x="3123597" y="2436455"/>
                    <a:pt x="3144227" y="2436811"/>
                    <a:pt x="3164501" y="2439301"/>
                  </a:cubicBezTo>
                  <a:cubicBezTo>
                    <a:pt x="3180863" y="2441435"/>
                    <a:pt x="3194379" y="2460642"/>
                    <a:pt x="3209318" y="2472735"/>
                  </a:cubicBezTo>
                  <a:cubicBezTo>
                    <a:pt x="3207183" y="2477003"/>
                    <a:pt x="3205761" y="2481271"/>
                    <a:pt x="3203626" y="2485540"/>
                  </a:cubicBezTo>
                  <a:cubicBezTo>
                    <a:pt x="3155254" y="2485540"/>
                    <a:pt x="3106880" y="2487674"/>
                    <a:pt x="3059218" y="2483406"/>
                  </a:cubicBezTo>
                  <a:cubicBezTo>
                    <a:pt x="3049970" y="2483406"/>
                    <a:pt x="3042856" y="2459219"/>
                    <a:pt x="3030763" y="2437878"/>
                  </a:cubicBezTo>
                  <a:cubicBezTo>
                    <a:pt x="3056373" y="2437878"/>
                    <a:pt x="3079670" y="2436989"/>
                    <a:pt x="3101634" y="2436722"/>
                  </a:cubicBezTo>
                  <a:close/>
                  <a:moveTo>
                    <a:pt x="2934639" y="2436722"/>
                  </a:moveTo>
                  <a:cubicBezTo>
                    <a:pt x="2955714" y="2436455"/>
                    <a:pt x="2976699" y="2436811"/>
                    <a:pt x="2997329" y="2439301"/>
                  </a:cubicBezTo>
                  <a:cubicBezTo>
                    <a:pt x="3012268" y="2441435"/>
                    <a:pt x="3024362" y="2462776"/>
                    <a:pt x="3037877" y="2475580"/>
                  </a:cubicBezTo>
                  <a:cubicBezTo>
                    <a:pt x="3035743" y="2479138"/>
                    <a:pt x="3032897" y="2483406"/>
                    <a:pt x="3030764" y="2486962"/>
                  </a:cubicBezTo>
                  <a:cubicBezTo>
                    <a:pt x="2985236" y="2486962"/>
                    <a:pt x="2939708" y="2489808"/>
                    <a:pt x="2894891" y="2484829"/>
                  </a:cubicBezTo>
                  <a:cubicBezTo>
                    <a:pt x="2882798" y="2483406"/>
                    <a:pt x="2873550" y="2460642"/>
                    <a:pt x="2862879" y="2447126"/>
                  </a:cubicBezTo>
                  <a:cubicBezTo>
                    <a:pt x="2866436" y="2444992"/>
                    <a:pt x="2869281" y="2441435"/>
                    <a:pt x="2871416" y="2437878"/>
                  </a:cubicBezTo>
                  <a:cubicBezTo>
                    <a:pt x="2892401" y="2437878"/>
                    <a:pt x="2913565" y="2436989"/>
                    <a:pt x="2934639" y="2436722"/>
                  </a:cubicBezTo>
                  <a:close/>
                  <a:moveTo>
                    <a:pt x="2056892" y="2436455"/>
                  </a:moveTo>
                  <a:cubicBezTo>
                    <a:pt x="2081791" y="2436455"/>
                    <a:pt x="2106688" y="2436455"/>
                    <a:pt x="2131587" y="2437167"/>
                  </a:cubicBezTo>
                  <a:cubicBezTo>
                    <a:pt x="2174270" y="2437878"/>
                    <a:pt x="2174981" y="2438590"/>
                    <a:pt x="2166444" y="2485540"/>
                  </a:cubicBezTo>
                  <a:cubicBezTo>
                    <a:pt x="2118070" y="2485540"/>
                    <a:pt x="2068986" y="2485540"/>
                    <a:pt x="2019901" y="2485540"/>
                  </a:cubicBezTo>
                  <a:cubicBezTo>
                    <a:pt x="2011364" y="2439301"/>
                    <a:pt x="2013499" y="2437167"/>
                    <a:pt x="2056892" y="2436455"/>
                  </a:cubicBezTo>
                  <a:close/>
                  <a:moveTo>
                    <a:pt x="1889720" y="2435032"/>
                  </a:moveTo>
                  <a:cubicBezTo>
                    <a:pt x="1920309" y="2435032"/>
                    <a:pt x="1950898" y="2434321"/>
                    <a:pt x="1981487" y="2437166"/>
                  </a:cubicBezTo>
                  <a:cubicBezTo>
                    <a:pt x="1987889" y="2437878"/>
                    <a:pt x="1999271" y="2452816"/>
                    <a:pt x="1998560" y="2459930"/>
                  </a:cubicBezTo>
                  <a:cubicBezTo>
                    <a:pt x="1997848" y="2469889"/>
                    <a:pt x="1987889" y="2486251"/>
                    <a:pt x="1980775" y="2486251"/>
                  </a:cubicBezTo>
                  <a:cubicBezTo>
                    <a:pt x="1934536" y="2488385"/>
                    <a:pt x="1889008" y="2487674"/>
                    <a:pt x="1843480" y="2487674"/>
                  </a:cubicBezTo>
                  <a:cubicBezTo>
                    <a:pt x="1844191" y="2436455"/>
                    <a:pt x="1844903" y="2435032"/>
                    <a:pt x="1889720" y="2435032"/>
                  </a:cubicBezTo>
                  <a:close/>
                  <a:moveTo>
                    <a:pt x="1711877" y="2435032"/>
                  </a:moveTo>
                  <a:cubicBezTo>
                    <a:pt x="1748868" y="2434321"/>
                    <a:pt x="1786571" y="2435032"/>
                    <a:pt x="1825697" y="2435032"/>
                  </a:cubicBezTo>
                  <a:cubicBezTo>
                    <a:pt x="1830676" y="2474158"/>
                    <a:pt x="1821428" y="2491231"/>
                    <a:pt x="1785148" y="2489096"/>
                  </a:cubicBezTo>
                  <a:cubicBezTo>
                    <a:pt x="1747445" y="2486251"/>
                    <a:pt x="1709742" y="2488385"/>
                    <a:pt x="1672750" y="2488385"/>
                  </a:cubicBezTo>
                  <a:cubicBezTo>
                    <a:pt x="1667059" y="2443569"/>
                    <a:pt x="1672750" y="2435744"/>
                    <a:pt x="1711877" y="2435032"/>
                  </a:cubicBezTo>
                  <a:close/>
                  <a:moveTo>
                    <a:pt x="1543281" y="2434321"/>
                  </a:moveTo>
                  <a:cubicBezTo>
                    <a:pt x="1580272" y="2434321"/>
                    <a:pt x="1617263" y="2435033"/>
                    <a:pt x="1654967" y="2435033"/>
                  </a:cubicBezTo>
                  <a:cubicBezTo>
                    <a:pt x="1657100" y="2475581"/>
                    <a:pt x="1645007" y="2491231"/>
                    <a:pt x="1608727" y="2488385"/>
                  </a:cubicBezTo>
                  <a:cubicBezTo>
                    <a:pt x="1571025" y="2485540"/>
                    <a:pt x="1533322" y="2487674"/>
                    <a:pt x="1495619" y="2487674"/>
                  </a:cubicBezTo>
                  <a:cubicBezTo>
                    <a:pt x="1497754" y="2439301"/>
                    <a:pt x="1501310" y="2435033"/>
                    <a:pt x="1543281" y="2434321"/>
                  </a:cubicBezTo>
                  <a:close/>
                  <a:moveTo>
                    <a:pt x="887395" y="2434321"/>
                  </a:moveTo>
                  <a:cubicBezTo>
                    <a:pt x="966357" y="2435744"/>
                    <a:pt x="1045320" y="2434321"/>
                    <a:pt x="1126416" y="2434321"/>
                  </a:cubicBezTo>
                  <a:cubicBezTo>
                    <a:pt x="1120014" y="2477003"/>
                    <a:pt x="1100095" y="2489096"/>
                    <a:pt x="1063815" y="2488385"/>
                  </a:cubicBezTo>
                  <a:cubicBezTo>
                    <a:pt x="984853" y="2485540"/>
                    <a:pt x="905890" y="2487673"/>
                    <a:pt x="824082" y="2487673"/>
                  </a:cubicBezTo>
                  <a:cubicBezTo>
                    <a:pt x="834041" y="2452817"/>
                    <a:pt x="848981" y="2432897"/>
                    <a:pt x="887395" y="2434321"/>
                  </a:cubicBezTo>
                  <a:close/>
                  <a:moveTo>
                    <a:pt x="1368994" y="2433610"/>
                  </a:moveTo>
                  <a:cubicBezTo>
                    <a:pt x="1407407" y="2436455"/>
                    <a:pt x="1445110" y="2434322"/>
                    <a:pt x="1482814" y="2434322"/>
                  </a:cubicBezTo>
                  <a:cubicBezTo>
                    <a:pt x="1483525" y="2480560"/>
                    <a:pt x="1462895" y="2490520"/>
                    <a:pt x="1428037" y="2487674"/>
                  </a:cubicBezTo>
                  <a:cubicBezTo>
                    <a:pt x="1391758" y="2484829"/>
                    <a:pt x="1355477" y="2486963"/>
                    <a:pt x="1317063" y="2486963"/>
                  </a:cubicBezTo>
                  <a:cubicBezTo>
                    <a:pt x="1319198" y="2450683"/>
                    <a:pt x="1332002" y="2431476"/>
                    <a:pt x="1368994" y="2433610"/>
                  </a:cubicBezTo>
                  <a:close/>
                  <a:moveTo>
                    <a:pt x="1196841" y="2433609"/>
                  </a:moveTo>
                  <a:cubicBezTo>
                    <a:pt x="1233833" y="2435743"/>
                    <a:pt x="1271536" y="2434320"/>
                    <a:pt x="1310661" y="2434320"/>
                  </a:cubicBezTo>
                  <a:cubicBezTo>
                    <a:pt x="1308527" y="2474869"/>
                    <a:pt x="1292877" y="2491230"/>
                    <a:pt x="1255174" y="2488385"/>
                  </a:cubicBezTo>
                  <a:cubicBezTo>
                    <a:pt x="1218183" y="2484828"/>
                    <a:pt x="1180480" y="2487674"/>
                    <a:pt x="1141354" y="2487674"/>
                  </a:cubicBezTo>
                  <a:cubicBezTo>
                    <a:pt x="1146333" y="2449260"/>
                    <a:pt x="1160561" y="2432187"/>
                    <a:pt x="1196841" y="2433609"/>
                  </a:cubicBezTo>
                  <a:close/>
                  <a:moveTo>
                    <a:pt x="2110957" y="2377411"/>
                  </a:moveTo>
                  <a:cubicBezTo>
                    <a:pt x="2157908" y="2377411"/>
                    <a:pt x="2205570" y="2377411"/>
                    <a:pt x="2256789" y="2377411"/>
                  </a:cubicBezTo>
                  <a:cubicBezTo>
                    <a:pt x="2257500" y="2393061"/>
                    <a:pt x="2258212" y="2405154"/>
                    <a:pt x="2258923" y="2420093"/>
                  </a:cubicBezTo>
                  <a:cubicBezTo>
                    <a:pt x="2207704" y="2420093"/>
                    <a:pt x="2160753" y="2420093"/>
                    <a:pt x="2110957" y="2420093"/>
                  </a:cubicBezTo>
                  <a:cubicBezTo>
                    <a:pt x="2110957" y="2405866"/>
                    <a:pt x="2110957" y="2393061"/>
                    <a:pt x="2110957" y="2377411"/>
                  </a:cubicBezTo>
                  <a:close/>
                  <a:moveTo>
                    <a:pt x="1943783" y="2376699"/>
                  </a:moveTo>
                  <a:cubicBezTo>
                    <a:pt x="1993580" y="2376699"/>
                    <a:pt x="2040531" y="2376699"/>
                    <a:pt x="2090327" y="2376699"/>
                  </a:cubicBezTo>
                  <a:cubicBezTo>
                    <a:pt x="2090327" y="2391638"/>
                    <a:pt x="2090327" y="2403731"/>
                    <a:pt x="2090327" y="2419381"/>
                  </a:cubicBezTo>
                  <a:cubicBezTo>
                    <a:pt x="2040531" y="2419381"/>
                    <a:pt x="1992158" y="2419381"/>
                    <a:pt x="1938804" y="2419381"/>
                  </a:cubicBezTo>
                  <a:cubicBezTo>
                    <a:pt x="1940938" y="2404442"/>
                    <a:pt x="1942361" y="2391638"/>
                    <a:pt x="1943783" y="2376699"/>
                  </a:cubicBezTo>
                  <a:close/>
                  <a:moveTo>
                    <a:pt x="3440782" y="2375544"/>
                  </a:moveTo>
                  <a:cubicBezTo>
                    <a:pt x="3461678" y="2375277"/>
                    <a:pt x="3482486" y="2375633"/>
                    <a:pt x="3503115" y="2378123"/>
                  </a:cubicBezTo>
                  <a:cubicBezTo>
                    <a:pt x="3518055" y="2380257"/>
                    <a:pt x="3530859" y="2401598"/>
                    <a:pt x="3544375" y="2413691"/>
                  </a:cubicBezTo>
                  <a:cubicBezTo>
                    <a:pt x="3542952" y="2417248"/>
                    <a:pt x="3541530" y="2420093"/>
                    <a:pt x="3539396" y="2422939"/>
                  </a:cubicBezTo>
                  <a:cubicBezTo>
                    <a:pt x="3496002" y="2422939"/>
                    <a:pt x="3452608" y="2425784"/>
                    <a:pt x="3409926" y="2421517"/>
                  </a:cubicBezTo>
                  <a:cubicBezTo>
                    <a:pt x="3396409" y="2420093"/>
                    <a:pt x="3385027" y="2398752"/>
                    <a:pt x="3372934" y="2386659"/>
                  </a:cubicBezTo>
                  <a:cubicBezTo>
                    <a:pt x="3374357" y="2383102"/>
                    <a:pt x="3376491" y="2380257"/>
                    <a:pt x="3377914" y="2376700"/>
                  </a:cubicBezTo>
                  <a:cubicBezTo>
                    <a:pt x="3398900" y="2376700"/>
                    <a:pt x="3419885" y="2375811"/>
                    <a:pt x="3440782" y="2375544"/>
                  </a:cubicBezTo>
                  <a:close/>
                  <a:moveTo>
                    <a:pt x="2506392" y="2375366"/>
                  </a:moveTo>
                  <a:cubicBezTo>
                    <a:pt x="2529601" y="2375277"/>
                    <a:pt x="2551298" y="2375633"/>
                    <a:pt x="2572639" y="2377411"/>
                  </a:cubicBezTo>
                  <a:cubicBezTo>
                    <a:pt x="2582598" y="2378123"/>
                    <a:pt x="2590423" y="2400886"/>
                    <a:pt x="2598959" y="2412979"/>
                  </a:cubicBezTo>
                  <a:cubicBezTo>
                    <a:pt x="2596826" y="2416536"/>
                    <a:pt x="2594691" y="2419382"/>
                    <a:pt x="2592557" y="2422227"/>
                  </a:cubicBezTo>
                  <a:cubicBezTo>
                    <a:pt x="2548452" y="2422227"/>
                    <a:pt x="2503635" y="2424361"/>
                    <a:pt x="2459530" y="2420805"/>
                  </a:cubicBezTo>
                  <a:cubicBezTo>
                    <a:pt x="2450283" y="2420093"/>
                    <a:pt x="2443880" y="2396618"/>
                    <a:pt x="2431075" y="2375988"/>
                  </a:cubicBezTo>
                  <a:cubicBezTo>
                    <a:pt x="2458463" y="2375988"/>
                    <a:pt x="2483184" y="2375455"/>
                    <a:pt x="2506392" y="2375366"/>
                  </a:cubicBezTo>
                  <a:close/>
                  <a:moveTo>
                    <a:pt x="2342865" y="2375366"/>
                  </a:moveTo>
                  <a:cubicBezTo>
                    <a:pt x="2364918" y="2375277"/>
                    <a:pt x="2386971" y="2375633"/>
                    <a:pt x="2409023" y="2377411"/>
                  </a:cubicBezTo>
                  <a:cubicBezTo>
                    <a:pt x="2417559" y="2378123"/>
                    <a:pt x="2423962" y="2401597"/>
                    <a:pt x="2436766" y="2422938"/>
                  </a:cubicBezTo>
                  <a:cubicBezTo>
                    <a:pt x="2380568" y="2422938"/>
                    <a:pt x="2337174" y="2425073"/>
                    <a:pt x="2294492" y="2421516"/>
                  </a:cubicBezTo>
                  <a:cubicBezTo>
                    <a:pt x="2285243" y="2420805"/>
                    <a:pt x="2277419" y="2398752"/>
                    <a:pt x="2268882" y="2386659"/>
                  </a:cubicBezTo>
                  <a:cubicBezTo>
                    <a:pt x="2271728" y="2383102"/>
                    <a:pt x="2273862" y="2379545"/>
                    <a:pt x="2276708" y="2375988"/>
                  </a:cubicBezTo>
                  <a:cubicBezTo>
                    <a:pt x="2298760" y="2375988"/>
                    <a:pt x="2320812" y="2375455"/>
                    <a:pt x="2342865" y="2375366"/>
                  </a:cubicBezTo>
                  <a:close/>
                  <a:moveTo>
                    <a:pt x="3109014" y="2375277"/>
                  </a:moveTo>
                  <a:cubicBezTo>
                    <a:pt x="3155965" y="2375277"/>
                    <a:pt x="3202916" y="2375277"/>
                    <a:pt x="3249155" y="2375277"/>
                  </a:cubicBezTo>
                  <a:cubicBezTo>
                    <a:pt x="3357995" y="2375277"/>
                    <a:pt x="3357995" y="2375277"/>
                    <a:pt x="3408503" y="2472024"/>
                  </a:cubicBezTo>
                  <a:cubicBezTo>
                    <a:pt x="3410637" y="2476292"/>
                    <a:pt x="3412771" y="2480561"/>
                    <a:pt x="3416328" y="2489808"/>
                  </a:cubicBezTo>
                  <a:cubicBezTo>
                    <a:pt x="3356573" y="2489808"/>
                    <a:pt x="3301085" y="2491231"/>
                    <a:pt x="3246309" y="2488385"/>
                  </a:cubicBezTo>
                  <a:cubicBezTo>
                    <a:pt x="3237062" y="2487674"/>
                    <a:pt x="3224257" y="2471313"/>
                    <a:pt x="3219989" y="2459219"/>
                  </a:cubicBezTo>
                  <a:cubicBezTo>
                    <a:pt x="3209318" y="2430053"/>
                    <a:pt x="3192245" y="2417960"/>
                    <a:pt x="3161656" y="2422228"/>
                  </a:cubicBezTo>
                  <a:cubicBezTo>
                    <a:pt x="3130355" y="2427207"/>
                    <a:pt x="3112571" y="2412980"/>
                    <a:pt x="3109014" y="2375277"/>
                  </a:cubicBezTo>
                  <a:close/>
                  <a:moveTo>
                    <a:pt x="3001508" y="2375099"/>
                  </a:moveTo>
                  <a:cubicBezTo>
                    <a:pt x="3022938" y="2374921"/>
                    <a:pt x="3044279" y="2375277"/>
                    <a:pt x="3065620" y="2377411"/>
                  </a:cubicBezTo>
                  <a:cubicBezTo>
                    <a:pt x="3077714" y="2378834"/>
                    <a:pt x="3087673" y="2399464"/>
                    <a:pt x="3098343" y="2411557"/>
                  </a:cubicBezTo>
                  <a:cubicBezTo>
                    <a:pt x="3096209" y="2415825"/>
                    <a:pt x="3094075" y="2419382"/>
                    <a:pt x="3091941" y="2422939"/>
                  </a:cubicBezTo>
                  <a:cubicBezTo>
                    <a:pt x="3049259" y="2422939"/>
                    <a:pt x="3006577" y="2425784"/>
                    <a:pt x="2965316" y="2421516"/>
                  </a:cubicBezTo>
                  <a:cubicBezTo>
                    <a:pt x="2952512" y="2420093"/>
                    <a:pt x="2941841" y="2398752"/>
                    <a:pt x="2930459" y="2386659"/>
                  </a:cubicBezTo>
                  <a:cubicBezTo>
                    <a:pt x="2932593" y="2383102"/>
                    <a:pt x="2934727" y="2379546"/>
                    <a:pt x="2936861" y="2375988"/>
                  </a:cubicBezTo>
                  <a:cubicBezTo>
                    <a:pt x="2958558" y="2375988"/>
                    <a:pt x="2980077" y="2375277"/>
                    <a:pt x="3001508" y="2375099"/>
                  </a:cubicBezTo>
                  <a:close/>
                  <a:moveTo>
                    <a:pt x="2836202" y="2375099"/>
                  </a:moveTo>
                  <a:cubicBezTo>
                    <a:pt x="2857188" y="2374921"/>
                    <a:pt x="2878173" y="2375277"/>
                    <a:pt x="2899158" y="2377411"/>
                  </a:cubicBezTo>
                  <a:cubicBezTo>
                    <a:pt x="2911252" y="2378834"/>
                    <a:pt x="2921923" y="2400175"/>
                    <a:pt x="2933304" y="2412268"/>
                  </a:cubicBezTo>
                  <a:cubicBezTo>
                    <a:pt x="2929748" y="2415825"/>
                    <a:pt x="2926902" y="2419382"/>
                    <a:pt x="2924057" y="2422939"/>
                  </a:cubicBezTo>
                  <a:cubicBezTo>
                    <a:pt x="2882797" y="2422939"/>
                    <a:pt x="2841538" y="2425784"/>
                    <a:pt x="2800989" y="2421516"/>
                  </a:cubicBezTo>
                  <a:cubicBezTo>
                    <a:pt x="2788184" y="2420093"/>
                    <a:pt x="2776802" y="2399464"/>
                    <a:pt x="2765420" y="2387370"/>
                  </a:cubicBezTo>
                  <a:cubicBezTo>
                    <a:pt x="2768266" y="2383814"/>
                    <a:pt x="2770400" y="2379546"/>
                    <a:pt x="2773246" y="2375988"/>
                  </a:cubicBezTo>
                  <a:cubicBezTo>
                    <a:pt x="2794231" y="2375988"/>
                    <a:pt x="2815217" y="2375277"/>
                    <a:pt x="2836202" y="2375099"/>
                  </a:cubicBezTo>
                  <a:close/>
                  <a:moveTo>
                    <a:pt x="2671431" y="2374388"/>
                  </a:moveTo>
                  <a:cubicBezTo>
                    <a:pt x="2691972" y="2374210"/>
                    <a:pt x="2712424" y="2374566"/>
                    <a:pt x="2732698" y="2376700"/>
                  </a:cubicBezTo>
                  <a:cubicBezTo>
                    <a:pt x="2744792" y="2378123"/>
                    <a:pt x="2754751" y="2398753"/>
                    <a:pt x="2765421" y="2410135"/>
                  </a:cubicBezTo>
                  <a:cubicBezTo>
                    <a:pt x="2763287" y="2413691"/>
                    <a:pt x="2760442" y="2417959"/>
                    <a:pt x="2758307" y="2421517"/>
                  </a:cubicBezTo>
                  <a:cubicBezTo>
                    <a:pt x="2714202" y="2421517"/>
                    <a:pt x="2669386" y="2423650"/>
                    <a:pt x="2625992" y="2420094"/>
                  </a:cubicBezTo>
                  <a:cubicBezTo>
                    <a:pt x="2616744" y="2419382"/>
                    <a:pt x="2609631" y="2397329"/>
                    <a:pt x="2601805" y="2385236"/>
                  </a:cubicBezTo>
                  <a:cubicBezTo>
                    <a:pt x="2604651" y="2382391"/>
                    <a:pt x="2607496" y="2378835"/>
                    <a:pt x="2609631" y="2375277"/>
                  </a:cubicBezTo>
                  <a:cubicBezTo>
                    <a:pt x="2630261" y="2375277"/>
                    <a:pt x="2650890" y="2374566"/>
                    <a:pt x="2671431" y="2374388"/>
                  </a:cubicBezTo>
                  <a:close/>
                  <a:moveTo>
                    <a:pt x="1814315" y="2373144"/>
                  </a:moveTo>
                  <a:cubicBezTo>
                    <a:pt x="1850594" y="2375277"/>
                    <a:pt x="1886874" y="2373855"/>
                    <a:pt x="1923866" y="2373855"/>
                  </a:cubicBezTo>
                  <a:cubicBezTo>
                    <a:pt x="1929557" y="2410135"/>
                    <a:pt x="1918887" y="2425073"/>
                    <a:pt x="1883318" y="2422940"/>
                  </a:cubicBezTo>
                  <a:cubicBezTo>
                    <a:pt x="1847749" y="2420805"/>
                    <a:pt x="1811468" y="2422228"/>
                    <a:pt x="1774477" y="2422228"/>
                  </a:cubicBezTo>
                  <a:cubicBezTo>
                    <a:pt x="1768786" y="2383103"/>
                    <a:pt x="1782302" y="2371009"/>
                    <a:pt x="1814315" y="2373144"/>
                  </a:cubicBezTo>
                  <a:close/>
                  <a:moveTo>
                    <a:pt x="1645719" y="2373143"/>
                  </a:moveTo>
                  <a:cubicBezTo>
                    <a:pt x="1681999" y="2375278"/>
                    <a:pt x="1718279" y="2373854"/>
                    <a:pt x="1754560" y="2373854"/>
                  </a:cubicBezTo>
                  <a:cubicBezTo>
                    <a:pt x="1762384" y="2410134"/>
                    <a:pt x="1751714" y="2424362"/>
                    <a:pt x="1717568" y="2422939"/>
                  </a:cubicBezTo>
                  <a:cubicBezTo>
                    <a:pt x="1680576" y="2420805"/>
                    <a:pt x="1642873" y="2422227"/>
                    <a:pt x="1605882" y="2422227"/>
                  </a:cubicBezTo>
                  <a:cubicBezTo>
                    <a:pt x="1600902" y="2385236"/>
                    <a:pt x="1612995" y="2371720"/>
                    <a:pt x="1645719" y="2373143"/>
                  </a:cubicBezTo>
                  <a:close/>
                  <a:moveTo>
                    <a:pt x="1479968" y="2372432"/>
                  </a:moveTo>
                  <a:cubicBezTo>
                    <a:pt x="1516248" y="2374566"/>
                    <a:pt x="1553239" y="2373143"/>
                    <a:pt x="1590230" y="2373143"/>
                  </a:cubicBezTo>
                  <a:cubicBezTo>
                    <a:pt x="1591653" y="2412980"/>
                    <a:pt x="1575292" y="2425073"/>
                    <a:pt x="1542569" y="2422939"/>
                  </a:cubicBezTo>
                  <a:cubicBezTo>
                    <a:pt x="1507000" y="2420805"/>
                    <a:pt x="1470720" y="2422228"/>
                    <a:pt x="1433728" y="2422228"/>
                  </a:cubicBezTo>
                  <a:cubicBezTo>
                    <a:pt x="1432306" y="2383813"/>
                    <a:pt x="1446533" y="2371009"/>
                    <a:pt x="1479968" y="2372432"/>
                  </a:cubicBezTo>
                  <a:close/>
                  <a:moveTo>
                    <a:pt x="1312083" y="2372431"/>
                  </a:moveTo>
                  <a:cubicBezTo>
                    <a:pt x="1348364" y="2374565"/>
                    <a:pt x="1384643" y="2373142"/>
                    <a:pt x="1423058" y="2373142"/>
                  </a:cubicBezTo>
                  <a:cubicBezTo>
                    <a:pt x="1422347" y="2411556"/>
                    <a:pt x="1406696" y="2425072"/>
                    <a:pt x="1373973" y="2422938"/>
                  </a:cubicBezTo>
                  <a:cubicBezTo>
                    <a:pt x="1337694" y="2420804"/>
                    <a:pt x="1301413" y="2422227"/>
                    <a:pt x="1262999" y="2422227"/>
                  </a:cubicBezTo>
                  <a:cubicBezTo>
                    <a:pt x="1265133" y="2385947"/>
                    <a:pt x="1278649" y="2371008"/>
                    <a:pt x="1312083" y="2372431"/>
                  </a:cubicBezTo>
                  <a:close/>
                  <a:moveTo>
                    <a:pt x="1159406" y="2371276"/>
                  </a:moveTo>
                  <a:cubicBezTo>
                    <a:pt x="1187238" y="2369586"/>
                    <a:pt x="1221384" y="2371009"/>
                    <a:pt x="1254462" y="2376700"/>
                  </a:cubicBezTo>
                  <a:cubicBezTo>
                    <a:pt x="1247349" y="2418670"/>
                    <a:pt x="1244504" y="2422228"/>
                    <a:pt x="1205378" y="2422228"/>
                  </a:cubicBezTo>
                  <a:cubicBezTo>
                    <a:pt x="1102940" y="2422228"/>
                    <a:pt x="1000502" y="2422228"/>
                    <a:pt x="898064" y="2422228"/>
                  </a:cubicBezTo>
                  <a:cubicBezTo>
                    <a:pt x="887394" y="2422228"/>
                    <a:pt x="877435" y="2420094"/>
                    <a:pt x="865341" y="2419382"/>
                  </a:cubicBezTo>
                  <a:cubicBezTo>
                    <a:pt x="873878" y="2386659"/>
                    <a:pt x="889528" y="2371009"/>
                    <a:pt x="922963" y="2372432"/>
                  </a:cubicBezTo>
                  <a:cubicBezTo>
                    <a:pt x="971336" y="2374566"/>
                    <a:pt x="1019709" y="2372432"/>
                    <a:pt x="1068083" y="2373854"/>
                  </a:cubicBezTo>
                  <a:cubicBezTo>
                    <a:pt x="1078042" y="2373854"/>
                    <a:pt x="1087290" y="2380257"/>
                    <a:pt x="1102229" y="2384525"/>
                  </a:cubicBezTo>
                  <a:cubicBezTo>
                    <a:pt x="1110054" y="2377767"/>
                    <a:pt x="1131573" y="2372965"/>
                    <a:pt x="1159406" y="2371276"/>
                  </a:cubicBezTo>
                  <a:close/>
                  <a:moveTo>
                    <a:pt x="2381279" y="2319078"/>
                  </a:moveTo>
                  <a:cubicBezTo>
                    <a:pt x="2430364" y="2319078"/>
                    <a:pt x="2477315" y="2319078"/>
                    <a:pt x="2524266" y="2319078"/>
                  </a:cubicBezTo>
                  <a:cubicBezTo>
                    <a:pt x="2526400" y="2333306"/>
                    <a:pt x="2528534" y="2344688"/>
                    <a:pt x="2530668" y="2358205"/>
                  </a:cubicBezTo>
                  <a:cubicBezTo>
                    <a:pt x="2482295" y="2358205"/>
                    <a:pt x="2436766" y="2358205"/>
                    <a:pt x="2388393" y="2358205"/>
                  </a:cubicBezTo>
                  <a:cubicBezTo>
                    <a:pt x="2386259" y="2346111"/>
                    <a:pt x="2384125" y="2334018"/>
                    <a:pt x="2381279" y="2319078"/>
                  </a:cubicBezTo>
                  <a:close/>
                  <a:moveTo>
                    <a:pt x="3407348" y="2318189"/>
                  </a:moveTo>
                  <a:cubicBezTo>
                    <a:pt x="3428244" y="2318011"/>
                    <a:pt x="3449052" y="2318367"/>
                    <a:pt x="3469681" y="2320501"/>
                  </a:cubicBezTo>
                  <a:cubicBezTo>
                    <a:pt x="3481775" y="2321924"/>
                    <a:pt x="3492446" y="2341842"/>
                    <a:pt x="3511653" y="2361049"/>
                  </a:cubicBezTo>
                  <a:cubicBezTo>
                    <a:pt x="3458300" y="2361049"/>
                    <a:pt x="3417040" y="2363895"/>
                    <a:pt x="3376492" y="2359627"/>
                  </a:cubicBezTo>
                  <a:cubicBezTo>
                    <a:pt x="3363687" y="2358204"/>
                    <a:pt x="3351594" y="2339708"/>
                    <a:pt x="3339500" y="2329749"/>
                  </a:cubicBezTo>
                  <a:cubicBezTo>
                    <a:pt x="3340923" y="2326192"/>
                    <a:pt x="3342346" y="2322636"/>
                    <a:pt x="3344480" y="2319078"/>
                  </a:cubicBezTo>
                  <a:cubicBezTo>
                    <a:pt x="3365466" y="2319078"/>
                    <a:pt x="3386451" y="2318367"/>
                    <a:pt x="3407348" y="2318189"/>
                  </a:cubicBezTo>
                  <a:close/>
                  <a:moveTo>
                    <a:pt x="2767821" y="2317745"/>
                  </a:moveTo>
                  <a:cubicBezTo>
                    <a:pt x="2788718" y="2317656"/>
                    <a:pt x="2809526" y="2318011"/>
                    <a:pt x="2830155" y="2319790"/>
                  </a:cubicBezTo>
                  <a:cubicBezTo>
                    <a:pt x="2840114" y="2320502"/>
                    <a:pt x="2848651" y="2340420"/>
                    <a:pt x="2857899" y="2351802"/>
                  </a:cubicBezTo>
                  <a:cubicBezTo>
                    <a:pt x="2855053" y="2354647"/>
                    <a:pt x="2852919" y="2357493"/>
                    <a:pt x="2851497" y="2360338"/>
                  </a:cubicBezTo>
                  <a:cubicBezTo>
                    <a:pt x="2810237" y="2360338"/>
                    <a:pt x="2768977" y="2362472"/>
                    <a:pt x="2727718" y="2358915"/>
                  </a:cubicBezTo>
                  <a:cubicBezTo>
                    <a:pt x="2717047" y="2358204"/>
                    <a:pt x="2707799" y="2339708"/>
                    <a:pt x="2698551" y="2329038"/>
                  </a:cubicBezTo>
                  <a:cubicBezTo>
                    <a:pt x="2700686" y="2325481"/>
                    <a:pt x="2702819" y="2321924"/>
                    <a:pt x="2704953" y="2318367"/>
                  </a:cubicBezTo>
                  <a:cubicBezTo>
                    <a:pt x="2725939" y="2318367"/>
                    <a:pt x="2746924" y="2317834"/>
                    <a:pt x="2767821" y="2317745"/>
                  </a:cubicBezTo>
                  <a:close/>
                  <a:moveTo>
                    <a:pt x="2925391" y="2317033"/>
                  </a:moveTo>
                  <a:cubicBezTo>
                    <a:pt x="2947355" y="2316944"/>
                    <a:pt x="2967807" y="2317299"/>
                    <a:pt x="2988081" y="2319078"/>
                  </a:cubicBezTo>
                  <a:cubicBezTo>
                    <a:pt x="2999463" y="2319790"/>
                    <a:pt x="3008711" y="2338285"/>
                    <a:pt x="3019381" y="2348955"/>
                  </a:cubicBezTo>
                  <a:cubicBezTo>
                    <a:pt x="3017958" y="2352512"/>
                    <a:pt x="3015824" y="2356069"/>
                    <a:pt x="3014402" y="2359626"/>
                  </a:cubicBezTo>
                  <a:cubicBezTo>
                    <a:pt x="2971719" y="2359626"/>
                    <a:pt x="2929037" y="2361760"/>
                    <a:pt x="2887065" y="2358203"/>
                  </a:cubicBezTo>
                  <a:cubicBezTo>
                    <a:pt x="2877106" y="2357492"/>
                    <a:pt x="2868570" y="2336862"/>
                    <a:pt x="2853631" y="2317655"/>
                  </a:cubicBezTo>
                  <a:cubicBezTo>
                    <a:pt x="2879952" y="2317655"/>
                    <a:pt x="2903427" y="2317122"/>
                    <a:pt x="2925391" y="2317033"/>
                  </a:cubicBezTo>
                  <a:close/>
                  <a:moveTo>
                    <a:pt x="2608918" y="2317033"/>
                  </a:moveTo>
                  <a:cubicBezTo>
                    <a:pt x="2630260" y="2316944"/>
                    <a:pt x="2651601" y="2317299"/>
                    <a:pt x="2672942" y="2319078"/>
                  </a:cubicBezTo>
                  <a:cubicBezTo>
                    <a:pt x="2681478" y="2319790"/>
                    <a:pt x="2688592" y="2339708"/>
                    <a:pt x="2696418" y="2351090"/>
                  </a:cubicBezTo>
                  <a:cubicBezTo>
                    <a:pt x="2692860" y="2353935"/>
                    <a:pt x="2690727" y="2357492"/>
                    <a:pt x="2688592" y="2360337"/>
                  </a:cubicBezTo>
                  <a:cubicBezTo>
                    <a:pt x="2648755" y="2360337"/>
                    <a:pt x="2608918" y="2362472"/>
                    <a:pt x="2569793" y="2358914"/>
                  </a:cubicBezTo>
                  <a:cubicBezTo>
                    <a:pt x="2558411" y="2358203"/>
                    <a:pt x="2548452" y="2341131"/>
                    <a:pt x="2537781" y="2331171"/>
                  </a:cubicBezTo>
                  <a:cubicBezTo>
                    <a:pt x="2539916" y="2326903"/>
                    <a:pt x="2542049" y="2321923"/>
                    <a:pt x="2544895" y="2317655"/>
                  </a:cubicBezTo>
                  <a:cubicBezTo>
                    <a:pt x="2566236" y="2317655"/>
                    <a:pt x="2587577" y="2317122"/>
                    <a:pt x="2608918" y="2317033"/>
                  </a:cubicBezTo>
                  <a:close/>
                  <a:moveTo>
                    <a:pt x="3025072" y="2316944"/>
                  </a:moveTo>
                  <a:cubicBezTo>
                    <a:pt x="3077715" y="2316944"/>
                    <a:pt x="3131067" y="2316944"/>
                    <a:pt x="3183709" y="2316944"/>
                  </a:cubicBezTo>
                  <a:cubicBezTo>
                    <a:pt x="3217855" y="2316944"/>
                    <a:pt x="3252712" y="2319078"/>
                    <a:pt x="3286858" y="2316944"/>
                  </a:cubicBezTo>
                  <a:cubicBezTo>
                    <a:pt x="3316735" y="2314810"/>
                    <a:pt x="3332386" y="2327614"/>
                    <a:pt x="3340211" y="2360337"/>
                  </a:cubicBezTo>
                  <a:cubicBezTo>
                    <a:pt x="3242753" y="2360337"/>
                    <a:pt x="3148852" y="2361760"/>
                    <a:pt x="3055662" y="2358915"/>
                  </a:cubicBezTo>
                  <a:cubicBezTo>
                    <a:pt x="3042857" y="2358915"/>
                    <a:pt x="3030764" y="2338996"/>
                    <a:pt x="3018670" y="2328326"/>
                  </a:cubicBezTo>
                  <a:cubicBezTo>
                    <a:pt x="3020805" y="2324769"/>
                    <a:pt x="3022938" y="2321212"/>
                    <a:pt x="3025072" y="2316944"/>
                  </a:cubicBezTo>
                  <a:close/>
                  <a:moveTo>
                    <a:pt x="2253230" y="2315521"/>
                  </a:moveTo>
                  <a:cubicBezTo>
                    <a:pt x="2280263" y="2316944"/>
                    <a:pt x="2307295" y="2316944"/>
                    <a:pt x="2334328" y="2315521"/>
                  </a:cubicBezTo>
                  <a:cubicBezTo>
                    <a:pt x="2364917" y="2314810"/>
                    <a:pt x="2371319" y="2329749"/>
                    <a:pt x="2364917" y="2357493"/>
                  </a:cubicBezTo>
                  <a:cubicBezTo>
                    <a:pt x="2318678" y="2357493"/>
                    <a:pt x="2273150" y="2357493"/>
                    <a:pt x="2226199" y="2357493"/>
                  </a:cubicBezTo>
                  <a:cubicBezTo>
                    <a:pt x="2216951" y="2330460"/>
                    <a:pt x="2219085" y="2314098"/>
                    <a:pt x="2253230" y="2315521"/>
                  </a:cubicBezTo>
                  <a:close/>
                  <a:moveTo>
                    <a:pt x="1755981" y="2314099"/>
                  </a:moveTo>
                  <a:cubicBezTo>
                    <a:pt x="1795818" y="2311964"/>
                    <a:pt x="1836367" y="2314099"/>
                    <a:pt x="1876915" y="2314099"/>
                  </a:cubicBezTo>
                  <a:cubicBezTo>
                    <a:pt x="1886163" y="2352513"/>
                    <a:pt x="1871224" y="2362472"/>
                    <a:pt x="1840635" y="2360338"/>
                  </a:cubicBezTo>
                  <a:cubicBezTo>
                    <a:pt x="1806489" y="2358203"/>
                    <a:pt x="1772343" y="2359626"/>
                    <a:pt x="1735351" y="2359626"/>
                  </a:cubicBezTo>
                  <a:cubicBezTo>
                    <a:pt x="1731083" y="2337573"/>
                    <a:pt x="1726815" y="2316232"/>
                    <a:pt x="1755981" y="2314099"/>
                  </a:cubicBezTo>
                  <a:close/>
                  <a:moveTo>
                    <a:pt x="2093884" y="2314098"/>
                  </a:moveTo>
                  <a:cubicBezTo>
                    <a:pt x="2119494" y="2315520"/>
                    <a:pt x="2145814" y="2316232"/>
                    <a:pt x="2171424" y="2315520"/>
                  </a:cubicBezTo>
                  <a:cubicBezTo>
                    <a:pt x="2199879" y="2314098"/>
                    <a:pt x="2211261" y="2324768"/>
                    <a:pt x="2201301" y="2358202"/>
                  </a:cubicBezTo>
                  <a:cubicBezTo>
                    <a:pt x="2155062" y="2358202"/>
                    <a:pt x="2109534" y="2358202"/>
                    <a:pt x="2062584" y="2358202"/>
                  </a:cubicBezTo>
                  <a:cubicBezTo>
                    <a:pt x="2053335" y="2328326"/>
                    <a:pt x="2059738" y="2311964"/>
                    <a:pt x="2093884" y="2314098"/>
                  </a:cubicBezTo>
                  <a:close/>
                  <a:moveTo>
                    <a:pt x="1930979" y="2313388"/>
                  </a:moveTo>
                  <a:cubicBezTo>
                    <a:pt x="1967260" y="2314099"/>
                    <a:pt x="2002828" y="2313388"/>
                    <a:pt x="2040531" y="2313388"/>
                  </a:cubicBezTo>
                  <a:cubicBezTo>
                    <a:pt x="2040531" y="2331172"/>
                    <a:pt x="2040531" y="2342554"/>
                    <a:pt x="2040531" y="2356781"/>
                  </a:cubicBezTo>
                  <a:cubicBezTo>
                    <a:pt x="1992869" y="2356781"/>
                    <a:pt x="1946629" y="2356781"/>
                    <a:pt x="1898968" y="2356781"/>
                  </a:cubicBezTo>
                  <a:cubicBezTo>
                    <a:pt x="1891142" y="2328326"/>
                    <a:pt x="1897545" y="2311965"/>
                    <a:pt x="1930979" y="2313388"/>
                  </a:cubicBezTo>
                  <a:close/>
                  <a:moveTo>
                    <a:pt x="1605882" y="2312676"/>
                  </a:moveTo>
                  <a:cubicBezTo>
                    <a:pt x="1642873" y="2314099"/>
                    <a:pt x="1679154" y="2313388"/>
                    <a:pt x="1716145" y="2313388"/>
                  </a:cubicBezTo>
                  <a:cubicBezTo>
                    <a:pt x="1720414" y="2351090"/>
                    <a:pt x="1706186" y="2362472"/>
                    <a:pt x="1676308" y="2360338"/>
                  </a:cubicBezTo>
                  <a:cubicBezTo>
                    <a:pt x="1641450" y="2358204"/>
                    <a:pt x="1605882" y="2359627"/>
                    <a:pt x="1569602" y="2359627"/>
                  </a:cubicBezTo>
                  <a:cubicBezTo>
                    <a:pt x="1565334" y="2327615"/>
                    <a:pt x="1574581" y="2311965"/>
                    <a:pt x="1605882" y="2312676"/>
                  </a:cubicBezTo>
                  <a:close/>
                  <a:moveTo>
                    <a:pt x="1450091" y="2312676"/>
                  </a:moveTo>
                  <a:cubicBezTo>
                    <a:pt x="1484949" y="2314099"/>
                    <a:pt x="1519806" y="2313388"/>
                    <a:pt x="1554664" y="2313388"/>
                  </a:cubicBezTo>
                  <a:cubicBezTo>
                    <a:pt x="1556797" y="2351090"/>
                    <a:pt x="1542570" y="2362471"/>
                    <a:pt x="1511269" y="2360338"/>
                  </a:cubicBezTo>
                  <a:cubicBezTo>
                    <a:pt x="1475701" y="2358203"/>
                    <a:pt x="1440843" y="2359626"/>
                    <a:pt x="1403140" y="2359626"/>
                  </a:cubicBezTo>
                  <a:cubicBezTo>
                    <a:pt x="1403140" y="2323347"/>
                    <a:pt x="1418790" y="2311254"/>
                    <a:pt x="1450091" y="2312676"/>
                  </a:cubicBezTo>
                  <a:close/>
                  <a:moveTo>
                    <a:pt x="1127126" y="2311964"/>
                  </a:moveTo>
                  <a:cubicBezTo>
                    <a:pt x="1160561" y="2314099"/>
                    <a:pt x="1194707" y="2312676"/>
                    <a:pt x="1229564" y="2312676"/>
                  </a:cubicBezTo>
                  <a:cubicBezTo>
                    <a:pt x="1225296" y="2346110"/>
                    <a:pt x="1213203" y="2361760"/>
                    <a:pt x="1181191" y="2360337"/>
                  </a:cubicBezTo>
                  <a:cubicBezTo>
                    <a:pt x="1145623" y="2357492"/>
                    <a:pt x="1109342" y="2359626"/>
                    <a:pt x="1070928" y="2359626"/>
                  </a:cubicBezTo>
                  <a:cubicBezTo>
                    <a:pt x="1077330" y="2320501"/>
                    <a:pt x="1096538" y="2310542"/>
                    <a:pt x="1127126" y="2311964"/>
                  </a:cubicBezTo>
                  <a:close/>
                  <a:moveTo>
                    <a:pt x="1287185" y="2311964"/>
                  </a:moveTo>
                  <a:cubicBezTo>
                    <a:pt x="1322043" y="2314098"/>
                    <a:pt x="1356900" y="2312676"/>
                    <a:pt x="1393180" y="2312676"/>
                  </a:cubicBezTo>
                  <a:cubicBezTo>
                    <a:pt x="1391046" y="2352512"/>
                    <a:pt x="1373262" y="2361760"/>
                    <a:pt x="1343384" y="2359626"/>
                  </a:cubicBezTo>
                  <a:cubicBezTo>
                    <a:pt x="1308527" y="2357491"/>
                    <a:pt x="1273670" y="2358914"/>
                    <a:pt x="1237389" y="2358914"/>
                  </a:cubicBezTo>
                  <a:cubicBezTo>
                    <a:pt x="1239524" y="2324057"/>
                    <a:pt x="1255174" y="2309830"/>
                    <a:pt x="1287185" y="2311964"/>
                  </a:cubicBezTo>
                  <a:close/>
                  <a:moveTo>
                    <a:pt x="990988" y="2308908"/>
                  </a:moveTo>
                  <a:cubicBezTo>
                    <a:pt x="1010417" y="2309608"/>
                    <a:pt x="1034648" y="2311965"/>
                    <a:pt x="1065237" y="2315522"/>
                  </a:cubicBezTo>
                  <a:cubicBezTo>
                    <a:pt x="1062391" y="2345399"/>
                    <a:pt x="1049587" y="2361761"/>
                    <a:pt x="1016864" y="2360338"/>
                  </a:cubicBezTo>
                  <a:cubicBezTo>
                    <a:pt x="979161" y="2358204"/>
                    <a:pt x="942169" y="2359627"/>
                    <a:pt x="903755" y="2359627"/>
                  </a:cubicBezTo>
                  <a:cubicBezTo>
                    <a:pt x="917627" y="2319612"/>
                    <a:pt x="932699" y="2306808"/>
                    <a:pt x="990988" y="2308908"/>
                  </a:cubicBezTo>
                  <a:close/>
                  <a:moveTo>
                    <a:pt x="2012076" y="2271416"/>
                  </a:moveTo>
                  <a:cubicBezTo>
                    <a:pt x="2046222" y="2269993"/>
                    <a:pt x="2081080" y="2270704"/>
                    <a:pt x="2115225" y="2271416"/>
                  </a:cubicBezTo>
                  <a:cubicBezTo>
                    <a:pt x="2119493" y="2271416"/>
                    <a:pt x="2128030" y="2280663"/>
                    <a:pt x="2127319" y="2284221"/>
                  </a:cubicBezTo>
                  <a:cubicBezTo>
                    <a:pt x="2125896" y="2290623"/>
                    <a:pt x="2120205" y="2300582"/>
                    <a:pt x="2115225" y="2300582"/>
                  </a:cubicBezTo>
                  <a:cubicBezTo>
                    <a:pt x="2097441" y="2302716"/>
                    <a:pt x="2079656" y="2301294"/>
                    <a:pt x="2061872" y="2301294"/>
                  </a:cubicBezTo>
                  <a:cubicBezTo>
                    <a:pt x="2045511" y="2301294"/>
                    <a:pt x="2028438" y="2302716"/>
                    <a:pt x="2012076" y="2300582"/>
                  </a:cubicBezTo>
                  <a:cubicBezTo>
                    <a:pt x="2006385" y="2299871"/>
                    <a:pt x="1997137" y="2290623"/>
                    <a:pt x="1997849" y="2286354"/>
                  </a:cubicBezTo>
                  <a:cubicBezTo>
                    <a:pt x="1998560" y="2280663"/>
                    <a:pt x="2007097" y="2271416"/>
                    <a:pt x="2012076" y="2271416"/>
                  </a:cubicBezTo>
                  <a:close/>
                  <a:moveTo>
                    <a:pt x="3397566" y="2271238"/>
                  </a:moveTo>
                  <a:cubicBezTo>
                    <a:pt x="3421664" y="2271060"/>
                    <a:pt x="3445139" y="2274972"/>
                    <a:pt x="3467547" y="2294891"/>
                  </a:cubicBezTo>
                  <a:cubicBezTo>
                    <a:pt x="3405658" y="2313387"/>
                    <a:pt x="3341634" y="2305562"/>
                    <a:pt x="3323849" y="2272127"/>
                  </a:cubicBezTo>
                  <a:cubicBezTo>
                    <a:pt x="3348747" y="2275684"/>
                    <a:pt x="3373468" y="2271416"/>
                    <a:pt x="3397566" y="2271238"/>
                  </a:cubicBezTo>
                  <a:close/>
                  <a:moveTo>
                    <a:pt x="3222891" y="2270738"/>
                  </a:moveTo>
                  <a:cubicBezTo>
                    <a:pt x="3271342" y="2267504"/>
                    <a:pt x="3305888" y="2279775"/>
                    <a:pt x="3316025" y="2304851"/>
                  </a:cubicBezTo>
                  <a:cubicBezTo>
                    <a:pt x="3269074" y="2294180"/>
                    <a:pt x="3219278" y="2321213"/>
                    <a:pt x="3170193" y="2279241"/>
                  </a:cubicBezTo>
                  <a:cubicBezTo>
                    <a:pt x="3189045" y="2274617"/>
                    <a:pt x="3206740" y="2271816"/>
                    <a:pt x="3222891" y="2270738"/>
                  </a:cubicBezTo>
                  <a:close/>
                  <a:moveTo>
                    <a:pt x="2464510" y="2270705"/>
                  </a:moveTo>
                  <a:cubicBezTo>
                    <a:pt x="2493676" y="2269282"/>
                    <a:pt x="2523554" y="2268571"/>
                    <a:pt x="2553432" y="2271416"/>
                  </a:cubicBezTo>
                  <a:cubicBezTo>
                    <a:pt x="2562679" y="2272128"/>
                    <a:pt x="2570505" y="2284221"/>
                    <a:pt x="2579753" y="2290624"/>
                  </a:cubicBezTo>
                  <a:cubicBezTo>
                    <a:pt x="2576907" y="2294892"/>
                    <a:pt x="2575485" y="2298449"/>
                    <a:pt x="2573350" y="2302006"/>
                  </a:cubicBezTo>
                  <a:cubicBezTo>
                    <a:pt x="2537070" y="2302006"/>
                    <a:pt x="2500790" y="2302717"/>
                    <a:pt x="2464510" y="2301294"/>
                  </a:cubicBezTo>
                  <a:cubicBezTo>
                    <a:pt x="2457396" y="2301294"/>
                    <a:pt x="2450994" y="2289912"/>
                    <a:pt x="2443880" y="2283510"/>
                  </a:cubicBezTo>
                  <a:cubicBezTo>
                    <a:pt x="2450994" y="2279242"/>
                    <a:pt x="2457396" y="2271416"/>
                    <a:pt x="2464510" y="2270705"/>
                  </a:cubicBezTo>
                  <a:close/>
                  <a:moveTo>
                    <a:pt x="2313699" y="2270705"/>
                  </a:moveTo>
                  <a:cubicBezTo>
                    <a:pt x="2344287" y="2269282"/>
                    <a:pt x="2375588" y="2268571"/>
                    <a:pt x="2406177" y="2271416"/>
                  </a:cubicBezTo>
                  <a:cubicBezTo>
                    <a:pt x="2414714" y="2272128"/>
                    <a:pt x="2421827" y="2284933"/>
                    <a:pt x="2429652" y="2292046"/>
                  </a:cubicBezTo>
                  <a:cubicBezTo>
                    <a:pt x="2427518" y="2294892"/>
                    <a:pt x="2425384" y="2298449"/>
                    <a:pt x="2423250" y="2302006"/>
                  </a:cubicBezTo>
                  <a:cubicBezTo>
                    <a:pt x="2386970" y="2302006"/>
                    <a:pt x="2349978" y="2302717"/>
                    <a:pt x="2313699" y="2301294"/>
                  </a:cubicBezTo>
                  <a:cubicBezTo>
                    <a:pt x="2307296" y="2301294"/>
                    <a:pt x="2300894" y="2291335"/>
                    <a:pt x="2295203" y="2285644"/>
                  </a:cubicBezTo>
                  <a:cubicBezTo>
                    <a:pt x="2301605" y="2280664"/>
                    <a:pt x="2307296" y="2271416"/>
                    <a:pt x="2313699" y="2270705"/>
                  </a:cubicBezTo>
                  <a:close/>
                  <a:moveTo>
                    <a:pt x="3074447" y="2270160"/>
                  </a:moveTo>
                  <a:cubicBezTo>
                    <a:pt x="3122131" y="2265992"/>
                    <a:pt x="3158812" y="2278530"/>
                    <a:pt x="3169482" y="2306274"/>
                  </a:cubicBezTo>
                  <a:cubicBezTo>
                    <a:pt x="3120397" y="2293469"/>
                    <a:pt x="3070601" y="2321213"/>
                    <a:pt x="3023650" y="2279953"/>
                  </a:cubicBezTo>
                  <a:cubicBezTo>
                    <a:pt x="3041435" y="2274795"/>
                    <a:pt x="3058552" y="2271550"/>
                    <a:pt x="3074447" y="2270160"/>
                  </a:cubicBezTo>
                  <a:close/>
                  <a:moveTo>
                    <a:pt x="2213395" y="2269994"/>
                  </a:moveTo>
                  <a:cubicBezTo>
                    <a:pt x="2228333" y="2269994"/>
                    <a:pt x="2243983" y="2268571"/>
                    <a:pt x="2258922" y="2270705"/>
                  </a:cubicBezTo>
                  <a:cubicBezTo>
                    <a:pt x="2266036" y="2271417"/>
                    <a:pt x="2271727" y="2280664"/>
                    <a:pt x="2278129" y="2285644"/>
                  </a:cubicBezTo>
                  <a:cubicBezTo>
                    <a:pt x="2272438" y="2291335"/>
                    <a:pt x="2266747" y="2301294"/>
                    <a:pt x="2260345" y="2301294"/>
                  </a:cubicBezTo>
                  <a:cubicBezTo>
                    <a:pt x="2229044" y="2302717"/>
                    <a:pt x="2197033" y="2302717"/>
                    <a:pt x="2165021" y="2301294"/>
                  </a:cubicBezTo>
                  <a:cubicBezTo>
                    <a:pt x="2158619" y="2301294"/>
                    <a:pt x="2152216" y="2291335"/>
                    <a:pt x="2145814" y="2286355"/>
                  </a:cubicBezTo>
                  <a:cubicBezTo>
                    <a:pt x="2152928" y="2280664"/>
                    <a:pt x="2159330" y="2272128"/>
                    <a:pt x="2167155" y="2270705"/>
                  </a:cubicBezTo>
                  <a:cubicBezTo>
                    <a:pt x="2182805" y="2267859"/>
                    <a:pt x="2197744" y="2269994"/>
                    <a:pt x="2213395" y="2269994"/>
                  </a:cubicBezTo>
                  <a:close/>
                  <a:moveTo>
                    <a:pt x="1975796" y="2269282"/>
                  </a:moveTo>
                  <a:cubicBezTo>
                    <a:pt x="1978641" y="2272838"/>
                    <a:pt x="1981487" y="2276396"/>
                    <a:pt x="1984332" y="2279952"/>
                  </a:cubicBezTo>
                  <a:cubicBezTo>
                    <a:pt x="1977218" y="2287066"/>
                    <a:pt x="1970105" y="2299160"/>
                    <a:pt x="1962279" y="2299871"/>
                  </a:cubicBezTo>
                  <a:cubicBezTo>
                    <a:pt x="1924577" y="2302005"/>
                    <a:pt x="1887585" y="2300582"/>
                    <a:pt x="1849882" y="2300582"/>
                  </a:cubicBezTo>
                  <a:cubicBezTo>
                    <a:pt x="1847748" y="2296314"/>
                    <a:pt x="1845614" y="2292758"/>
                    <a:pt x="1844191" y="2288489"/>
                  </a:cubicBezTo>
                  <a:cubicBezTo>
                    <a:pt x="1852728" y="2282087"/>
                    <a:pt x="1860553" y="2269994"/>
                    <a:pt x="1869801" y="2269994"/>
                  </a:cubicBezTo>
                  <a:cubicBezTo>
                    <a:pt x="1904658" y="2267859"/>
                    <a:pt x="1940227" y="2269282"/>
                    <a:pt x="1975796" y="2269282"/>
                  </a:cubicBezTo>
                  <a:close/>
                  <a:moveTo>
                    <a:pt x="2938662" y="2269126"/>
                  </a:moveTo>
                  <a:cubicBezTo>
                    <a:pt x="2984613" y="2266659"/>
                    <a:pt x="3011556" y="2276395"/>
                    <a:pt x="3020092" y="2297737"/>
                  </a:cubicBezTo>
                  <a:cubicBezTo>
                    <a:pt x="2955358" y="2314099"/>
                    <a:pt x="2897025" y="2304851"/>
                    <a:pt x="2886354" y="2275684"/>
                  </a:cubicBezTo>
                  <a:cubicBezTo>
                    <a:pt x="2905917" y="2272127"/>
                    <a:pt x="2923346" y="2269949"/>
                    <a:pt x="2938662" y="2269126"/>
                  </a:cubicBezTo>
                  <a:close/>
                  <a:moveTo>
                    <a:pt x="2787184" y="2268237"/>
                  </a:moveTo>
                  <a:cubicBezTo>
                    <a:pt x="2830867" y="2265103"/>
                    <a:pt x="2865547" y="2276574"/>
                    <a:pt x="2871416" y="2298448"/>
                  </a:cubicBezTo>
                  <a:cubicBezTo>
                    <a:pt x="2796721" y="2313388"/>
                    <a:pt x="2747636" y="2304851"/>
                    <a:pt x="2741234" y="2276396"/>
                  </a:cubicBezTo>
                  <a:cubicBezTo>
                    <a:pt x="2757062" y="2271950"/>
                    <a:pt x="2772623" y="2269282"/>
                    <a:pt x="2787184" y="2268237"/>
                  </a:cubicBezTo>
                  <a:close/>
                  <a:moveTo>
                    <a:pt x="1762672" y="2267982"/>
                  </a:moveTo>
                  <a:cubicBezTo>
                    <a:pt x="1781368" y="2268348"/>
                    <a:pt x="1805955" y="2269638"/>
                    <a:pt x="1838500" y="2271416"/>
                  </a:cubicBezTo>
                  <a:cubicBezTo>
                    <a:pt x="1825695" y="2284932"/>
                    <a:pt x="1818582" y="2299159"/>
                    <a:pt x="1810757" y="2299871"/>
                  </a:cubicBezTo>
                  <a:cubicBezTo>
                    <a:pt x="1774476" y="2302005"/>
                    <a:pt x="1737485" y="2301294"/>
                    <a:pt x="1697648" y="2301294"/>
                  </a:cubicBezTo>
                  <a:cubicBezTo>
                    <a:pt x="1703517" y="2274084"/>
                    <a:pt x="1706585" y="2266881"/>
                    <a:pt x="1762672" y="2267982"/>
                  </a:cubicBezTo>
                  <a:close/>
                  <a:moveTo>
                    <a:pt x="2650212" y="2267904"/>
                  </a:moveTo>
                  <a:cubicBezTo>
                    <a:pt x="2696996" y="2265770"/>
                    <a:pt x="2716870" y="2274440"/>
                    <a:pt x="2722738" y="2296315"/>
                  </a:cubicBezTo>
                  <a:cubicBezTo>
                    <a:pt x="2662272" y="2314811"/>
                    <a:pt x="2598248" y="2304852"/>
                    <a:pt x="2593980" y="2273551"/>
                  </a:cubicBezTo>
                  <a:cubicBezTo>
                    <a:pt x="2616033" y="2270527"/>
                    <a:pt x="2634617" y="2268616"/>
                    <a:pt x="2650212" y="2267904"/>
                  </a:cubicBezTo>
                  <a:close/>
                  <a:moveTo>
                    <a:pt x="1531187" y="2267148"/>
                  </a:moveTo>
                  <a:cubicBezTo>
                    <a:pt x="1526207" y="2304140"/>
                    <a:pt x="1485659" y="2311253"/>
                    <a:pt x="1396737" y="2291335"/>
                  </a:cubicBezTo>
                  <a:cubicBezTo>
                    <a:pt x="1435151" y="2250075"/>
                    <a:pt x="1485659" y="2279242"/>
                    <a:pt x="1531187" y="2267148"/>
                  </a:cubicBezTo>
                  <a:close/>
                  <a:moveTo>
                    <a:pt x="1624155" y="2267070"/>
                  </a:moveTo>
                  <a:cubicBezTo>
                    <a:pt x="1641762" y="2267814"/>
                    <a:pt x="1663325" y="2269815"/>
                    <a:pt x="1689824" y="2272839"/>
                  </a:cubicBezTo>
                  <a:cubicBezTo>
                    <a:pt x="1677019" y="2284932"/>
                    <a:pt x="1669905" y="2298448"/>
                    <a:pt x="1661369" y="2299159"/>
                  </a:cubicBezTo>
                  <a:cubicBezTo>
                    <a:pt x="1624377" y="2302005"/>
                    <a:pt x="1587386" y="2300582"/>
                    <a:pt x="1546126" y="2300582"/>
                  </a:cubicBezTo>
                  <a:cubicBezTo>
                    <a:pt x="1554129" y="2273905"/>
                    <a:pt x="1571336" y="2264835"/>
                    <a:pt x="1624155" y="2267070"/>
                  </a:cubicBezTo>
                  <a:close/>
                  <a:moveTo>
                    <a:pt x="1323955" y="2265914"/>
                  </a:moveTo>
                  <a:cubicBezTo>
                    <a:pt x="1340094" y="2266659"/>
                    <a:pt x="1359035" y="2268749"/>
                    <a:pt x="1381087" y="2272128"/>
                  </a:cubicBezTo>
                  <a:cubicBezTo>
                    <a:pt x="1373973" y="2303429"/>
                    <a:pt x="1327023" y="2311965"/>
                    <a:pt x="1245926" y="2297026"/>
                  </a:cubicBezTo>
                  <a:cubicBezTo>
                    <a:pt x="1252329" y="2273550"/>
                    <a:pt x="1275537" y="2263680"/>
                    <a:pt x="1323955" y="2265914"/>
                  </a:cubicBezTo>
                  <a:close/>
                  <a:moveTo>
                    <a:pt x="1080888" y="2265725"/>
                  </a:moveTo>
                  <a:cubicBezTo>
                    <a:pt x="1071640" y="2302717"/>
                    <a:pt x="1016865" y="2311965"/>
                    <a:pt x="935056" y="2292047"/>
                  </a:cubicBezTo>
                  <a:cubicBezTo>
                    <a:pt x="981296" y="2247229"/>
                    <a:pt x="1033937" y="2279953"/>
                    <a:pt x="1080888" y="2265725"/>
                  </a:cubicBezTo>
                  <a:close/>
                  <a:moveTo>
                    <a:pt x="1176634" y="2265592"/>
                  </a:moveTo>
                  <a:cubicBezTo>
                    <a:pt x="1192440" y="2266392"/>
                    <a:pt x="1210535" y="2268571"/>
                    <a:pt x="1230987" y="2272128"/>
                  </a:cubicBezTo>
                  <a:cubicBezTo>
                    <a:pt x="1221028" y="2302717"/>
                    <a:pt x="1164829" y="2311965"/>
                    <a:pt x="1094403" y="2295603"/>
                  </a:cubicBezTo>
                  <a:cubicBezTo>
                    <a:pt x="1102406" y="2273194"/>
                    <a:pt x="1129216" y="2263191"/>
                    <a:pt x="1176634" y="2265592"/>
                  </a:cubicBezTo>
                  <a:close/>
                  <a:moveTo>
                    <a:pt x="853248" y="2230156"/>
                  </a:moveTo>
                  <a:cubicBezTo>
                    <a:pt x="828350" y="2230156"/>
                    <a:pt x="812699" y="2236559"/>
                    <a:pt x="798474" y="2258611"/>
                  </a:cubicBezTo>
                  <a:cubicBezTo>
                    <a:pt x="717377" y="2385236"/>
                    <a:pt x="634147" y="2511149"/>
                    <a:pt x="552338" y="2637062"/>
                  </a:cubicBezTo>
                  <a:cubicBezTo>
                    <a:pt x="545936" y="2647021"/>
                    <a:pt x="540956" y="2656980"/>
                    <a:pt x="533843" y="2668362"/>
                  </a:cubicBezTo>
                  <a:cubicBezTo>
                    <a:pt x="1654255" y="2668362"/>
                    <a:pt x="2770400" y="2668362"/>
                    <a:pt x="3892237" y="2668362"/>
                  </a:cubicBezTo>
                  <a:cubicBezTo>
                    <a:pt x="3882990" y="2653424"/>
                    <a:pt x="3878721" y="2644887"/>
                    <a:pt x="3872319" y="2636351"/>
                  </a:cubicBezTo>
                  <a:cubicBezTo>
                    <a:pt x="3786242" y="2511860"/>
                    <a:pt x="3698744" y="2388081"/>
                    <a:pt x="3613379" y="2262879"/>
                  </a:cubicBezTo>
                  <a:cubicBezTo>
                    <a:pt x="3597729" y="2240115"/>
                    <a:pt x="3581367" y="2233002"/>
                    <a:pt x="3555046" y="2233002"/>
                  </a:cubicBezTo>
                  <a:cubicBezTo>
                    <a:pt x="2654447" y="2233002"/>
                    <a:pt x="1753847" y="2231579"/>
                    <a:pt x="853248" y="2230156"/>
                  </a:cubicBezTo>
                  <a:close/>
                  <a:moveTo>
                    <a:pt x="902332" y="2100686"/>
                  </a:moveTo>
                  <a:cubicBezTo>
                    <a:pt x="1571024" y="2106377"/>
                    <a:pt x="2239004" y="2109934"/>
                    <a:pt x="2907696" y="2114203"/>
                  </a:cubicBezTo>
                  <a:cubicBezTo>
                    <a:pt x="3136758" y="2115625"/>
                    <a:pt x="3365109" y="2117759"/>
                    <a:pt x="3594171" y="2119182"/>
                  </a:cubicBezTo>
                  <a:cubicBezTo>
                    <a:pt x="3616224" y="2119182"/>
                    <a:pt x="3629029" y="2124873"/>
                    <a:pt x="3636143" y="2146214"/>
                  </a:cubicBezTo>
                  <a:cubicBezTo>
                    <a:pt x="3640411" y="2158308"/>
                    <a:pt x="3648947" y="2168978"/>
                    <a:pt x="3656061" y="2179649"/>
                  </a:cubicBezTo>
                  <a:cubicBezTo>
                    <a:pt x="3893660" y="2522531"/>
                    <a:pt x="4129836" y="2866124"/>
                    <a:pt x="4368858" y="3207584"/>
                  </a:cubicBezTo>
                  <a:cubicBezTo>
                    <a:pt x="4403715" y="3257380"/>
                    <a:pt x="4401581" y="3301486"/>
                    <a:pt x="4378105" y="3349859"/>
                  </a:cubicBezTo>
                  <a:cubicBezTo>
                    <a:pt x="4344671" y="3419573"/>
                    <a:pt x="4284916" y="3451585"/>
                    <a:pt x="4208798" y="3453008"/>
                  </a:cubicBezTo>
                  <a:cubicBezTo>
                    <a:pt x="4122011" y="3453719"/>
                    <a:pt x="4035935" y="3453008"/>
                    <a:pt x="3949147" y="3453008"/>
                  </a:cubicBezTo>
                  <a:cubicBezTo>
                    <a:pt x="3365109" y="3453008"/>
                    <a:pt x="2780360" y="3453008"/>
                    <a:pt x="2196322" y="3453008"/>
                  </a:cubicBezTo>
                  <a:cubicBezTo>
                    <a:pt x="1530476" y="3453008"/>
                    <a:pt x="863918" y="3453008"/>
                    <a:pt x="198074" y="3453008"/>
                  </a:cubicBezTo>
                  <a:cubicBezTo>
                    <a:pt x="100616" y="3453008"/>
                    <a:pt x="26633" y="3403923"/>
                    <a:pt x="8137" y="3319270"/>
                  </a:cubicBezTo>
                  <a:cubicBezTo>
                    <a:pt x="-6091" y="3255957"/>
                    <a:pt x="-5379" y="3196202"/>
                    <a:pt x="40861" y="3136447"/>
                  </a:cubicBezTo>
                  <a:cubicBezTo>
                    <a:pt x="291975" y="2814905"/>
                    <a:pt x="538111" y="2490519"/>
                    <a:pt x="785669" y="2166844"/>
                  </a:cubicBezTo>
                  <a:cubicBezTo>
                    <a:pt x="789226" y="2161864"/>
                    <a:pt x="794917" y="2157596"/>
                    <a:pt x="796340" y="2152617"/>
                  </a:cubicBezTo>
                  <a:cubicBezTo>
                    <a:pt x="812699" y="2096418"/>
                    <a:pt x="855382" y="2100686"/>
                    <a:pt x="902332" y="2100686"/>
                  </a:cubicBezTo>
                  <a:close/>
                  <a:moveTo>
                    <a:pt x="945015" y="186380"/>
                  </a:moveTo>
                  <a:cubicBezTo>
                    <a:pt x="886682" y="186380"/>
                    <a:pt x="875300" y="198473"/>
                    <a:pt x="875300" y="258228"/>
                  </a:cubicBezTo>
                  <a:cubicBezTo>
                    <a:pt x="875300" y="759036"/>
                    <a:pt x="875300" y="1259132"/>
                    <a:pt x="875300" y="1759228"/>
                  </a:cubicBezTo>
                  <a:cubicBezTo>
                    <a:pt x="875300" y="1825385"/>
                    <a:pt x="885971" y="1836056"/>
                    <a:pt x="950706" y="1836056"/>
                  </a:cubicBezTo>
                  <a:cubicBezTo>
                    <a:pt x="1501310" y="1836056"/>
                    <a:pt x="2051202" y="1836056"/>
                    <a:pt x="2601805" y="1836056"/>
                  </a:cubicBezTo>
                  <a:cubicBezTo>
                    <a:pt x="2891334" y="1836056"/>
                    <a:pt x="3180863" y="1836056"/>
                    <a:pt x="3470393" y="1836056"/>
                  </a:cubicBezTo>
                  <a:cubicBezTo>
                    <a:pt x="3535127" y="1836056"/>
                    <a:pt x="3545798" y="1825385"/>
                    <a:pt x="3545798" y="1759228"/>
                  </a:cubicBezTo>
                  <a:cubicBezTo>
                    <a:pt x="3545798" y="1258421"/>
                    <a:pt x="3545798" y="758324"/>
                    <a:pt x="3545798" y="258228"/>
                  </a:cubicBezTo>
                  <a:cubicBezTo>
                    <a:pt x="3545798" y="198473"/>
                    <a:pt x="3534416" y="186380"/>
                    <a:pt x="3476084" y="186380"/>
                  </a:cubicBezTo>
                  <a:cubicBezTo>
                    <a:pt x="3043568" y="186380"/>
                    <a:pt x="2611764" y="186380"/>
                    <a:pt x="2179961" y="186380"/>
                  </a:cubicBezTo>
                  <a:cubicBezTo>
                    <a:pt x="1768075" y="186380"/>
                    <a:pt x="1356901" y="186380"/>
                    <a:pt x="945015" y="186380"/>
                  </a:cubicBezTo>
                  <a:close/>
                  <a:moveTo>
                    <a:pt x="884548" y="0"/>
                  </a:moveTo>
                  <a:cubicBezTo>
                    <a:pt x="1332003" y="0"/>
                    <a:pt x="1778746" y="0"/>
                    <a:pt x="2226200" y="711"/>
                  </a:cubicBezTo>
                  <a:cubicBezTo>
                    <a:pt x="2662983" y="0"/>
                    <a:pt x="3099767" y="0"/>
                    <a:pt x="3536550" y="0"/>
                  </a:cubicBezTo>
                  <a:cubicBezTo>
                    <a:pt x="3614801" y="0"/>
                    <a:pt x="3653215" y="36992"/>
                    <a:pt x="3653215" y="114531"/>
                  </a:cubicBezTo>
                  <a:cubicBezTo>
                    <a:pt x="3653927" y="704971"/>
                    <a:pt x="3653927" y="1294700"/>
                    <a:pt x="3653927" y="1885852"/>
                  </a:cubicBezTo>
                  <a:cubicBezTo>
                    <a:pt x="3653927" y="1962681"/>
                    <a:pt x="3614090" y="2001806"/>
                    <a:pt x="3537262" y="2001806"/>
                  </a:cubicBezTo>
                  <a:cubicBezTo>
                    <a:pt x="3119685" y="2001806"/>
                    <a:pt x="2701397" y="2001806"/>
                    <a:pt x="2283821" y="2001806"/>
                  </a:cubicBezTo>
                  <a:cubicBezTo>
                    <a:pt x="1817160" y="2001806"/>
                    <a:pt x="1351210" y="2001806"/>
                    <a:pt x="884548" y="2001806"/>
                  </a:cubicBezTo>
                  <a:cubicBezTo>
                    <a:pt x="807722" y="2001806"/>
                    <a:pt x="767885" y="1962681"/>
                    <a:pt x="767885" y="1885852"/>
                  </a:cubicBezTo>
                  <a:cubicBezTo>
                    <a:pt x="767885" y="1295411"/>
                    <a:pt x="767885" y="704971"/>
                    <a:pt x="767885" y="114531"/>
                  </a:cubicBezTo>
                  <a:cubicBezTo>
                    <a:pt x="767885" y="36992"/>
                    <a:pt x="806299" y="0"/>
                    <a:pt x="8845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9" name="Text Placeholder 12">
            <a:extLst>
              <a:ext uri="{FF2B5EF4-FFF2-40B4-BE49-F238E27FC236}">
                <a16:creationId xmlns:a16="http://schemas.microsoft.com/office/drawing/2014/main" id="{704902AC-1C17-4D19-BE87-359EFFB7C10A}"/>
              </a:ext>
            </a:extLst>
          </p:cNvPr>
          <p:cNvSpPr txBox="1">
            <a:spLocks/>
          </p:cNvSpPr>
          <p:nvPr/>
        </p:nvSpPr>
        <p:spPr>
          <a:xfrm>
            <a:off x="6955498" y="3304683"/>
            <a:ext cx="4288000" cy="121817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그러나 일부 협업 툴은 개발자들에게만 익숙한 프로젝트 방법론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(ex. Agile)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기반으로 설계되어 있어 사용하려면 별도의 학습이 필요할 정도로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4D80AB-F1B1-4AC8-84D8-6D1100EA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47">
            <a:off x="2268847" y="1601656"/>
            <a:ext cx="993716" cy="7443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78DFD51-5993-4B42-8F1B-9CC5209B6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t="41311" r="14738" b="41622"/>
          <a:stretch/>
        </p:blipFill>
        <p:spPr>
          <a:xfrm rot="1326314">
            <a:off x="3023251" y="1796576"/>
            <a:ext cx="2079179" cy="25197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C701CBD-60C1-4CFE-B025-A03318C5CC54}"/>
              </a:ext>
            </a:extLst>
          </p:cNvPr>
          <p:cNvGrpSpPr/>
          <p:nvPr/>
        </p:nvGrpSpPr>
        <p:grpSpPr>
          <a:xfrm>
            <a:off x="2826107" y="1881565"/>
            <a:ext cx="4288000" cy="3109209"/>
            <a:chOff x="2733743" y="1518304"/>
            <a:chExt cx="4288000" cy="31092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B9659BF-545F-4398-93C6-0B7DE14CDA33}"/>
                </a:ext>
              </a:extLst>
            </p:cNvPr>
            <p:cNvGrpSpPr/>
            <p:nvPr/>
          </p:nvGrpSpPr>
          <p:grpSpPr>
            <a:xfrm>
              <a:off x="3551703" y="1568606"/>
              <a:ext cx="2952201" cy="3058907"/>
              <a:chOff x="3551703" y="1568606"/>
              <a:chExt cx="2952201" cy="3058907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60497C3-7036-429C-8670-F5428D66F7A6}"/>
                  </a:ext>
                </a:extLst>
              </p:cNvPr>
              <p:cNvSpPr/>
              <p:nvPr/>
            </p:nvSpPr>
            <p:spPr>
              <a:xfrm>
                <a:off x="3571959" y="1571134"/>
                <a:ext cx="2392181" cy="2392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C3E0C7A-4D5A-4398-911D-F665F183909E}"/>
                  </a:ext>
                </a:extLst>
              </p:cNvPr>
              <p:cNvSpPr/>
              <p:nvPr/>
            </p:nvSpPr>
            <p:spPr>
              <a:xfrm>
                <a:off x="3551703" y="1568606"/>
                <a:ext cx="2952201" cy="3058907"/>
              </a:xfrm>
              <a:custGeom>
                <a:avLst/>
                <a:gdLst>
                  <a:gd name="connsiteX0" fmla="*/ 3877491 w 3952875"/>
                  <a:gd name="connsiteY0" fmla="*/ 3295792 h 4095750"/>
                  <a:gd name="connsiteX1" fmla="*/ 3034528 w 3952875"/>
                  <a:gd name="connsiteY1" fmla="*/ 2520458 h 4095750"/>
                  <a:gd name="connsiteX2" fmla="*/ 2997381 w 3952875"/>
                  <a:gd name="connsiteY2" fmla="*/ 2485215 h 4095750"/>
                  <a:gd name="connsiteX3" fmla="*/ 3021193 w 3952875"/>
                  <a:gd name="connsiteY3" fmla="*/ 2444258 h 4095750"/>
                  <a:gd name="connsiteX4" fmla="*/ 3215503 w 3952875"/>
                  <a:gd name="connsiteY4" fmla="*/ 1302210 h 4095750"/>
                  <a:gd name="connsiteX5" fmla="*/ 1768656 w 3952875"/>
                  <a:gd name="connsiteY5" fmla="*/ 4905 h 4095750"/>
                  <a:gd name="connsiteX6" fmla="*/ 217986 w 3952875"/>
                  <a:gd name="connsiteY6" fmla="*/ 810720 h 4095750"/>
                  <a:gd name="connsiteX7" fmla="*/ 78921 w 3952875"/>
                  <a:gd name="connsiteY7" fmla="*/ 1110757 h 4095750"/>
                  <a:gd name="connsiteX8" fmla="*/ 325618 w 3952875"/>
                  <a:gd name="connsiteY8" fmla="*/ 2589037 h 4095750"/>
                  <a:gd name="connsiteX9" fmla="*/ 1662928 w 3952875"/>
                  <a:gd name="connsiteY9" fmla="*/ 3242452 h 4095750"/>
                  <a:gd name="connsiteX10" fmla="*/ 2351586 w 3952875"/>
                  <a:gd name="connsiteY10" fmla="*/ 3085290 h 4095750"/>
                  <a:gd name="connsiteX11" fmla="*/ 2367778 w 3952875"/>
                  <a:gd name="connsiteY11" fmla="*/ 3106245 h 4095750"/>
                  <a:gd name="connsiteX12" fmla="*/ 3026908 w 3952875"/>
                  <a:gd name="connsiteY12" fmla="*/ 4010167 h 4095750"/>
                  <a:gd name="connsiteX13" fmla="*/ 3383143 w 3952875"/>
                  <a:gd name="connsiteY13" fmla="*/ 4050173 h 4095750"/>
                  <a:gd name="connsiteX14" fmla="*/ 3854631 w 3952875"/>
                  <a:gd name="connsiteY14" fmla="*/ 3633930 h 4095750"/>
                  <a:gd name="connsiteX15" fmla="*/ 3892731 w 3952875"/>
                  <a:gd name="connsiteY15" fmla="*/ 3592020 h 4095750"/>
                  <a:gd name="connsiteX16" fmla="*/ 3957501 w 3952875"/>
                  <a:gd name="connsiteY16" fmla="*/ 3442477 h 4095750"/>
                  <a:gd name="connsiteX17" fmla="*/ 3877491 w 3952875"/>
                  <a:gd name="connsiteY17" fmla="*/ 3295792 h 4095750"/>
                  <a:gd name="connsiteX18" fmla="*/ 1598158 w 3952875"/>
                  <a:gd name="connsiteY18" fmla="*/ 3039570 h 4095750"/>
                  <a:gd name="connsiteX19" fmla="*/ 194173 w 3952875"/>
                  <a:gd name="connsiteY19" fmla="*/ 1613677 h 4095750"/>
                  <a:gd name="connsiteX20" fmla="*/ 1625781 w 3952875"/>
                  <a:gd name="connsiteY20" fmla="*/ 206835 h 4095750"/>
                  <a:gd name="connsiteX21" fmla="*/ 3028813 w 3952875"/>
                  <a:gd name="connsiteY21" fmla="*/ 1634632 h 4095750"/>
                  <a:gd name="connsiteX22" fmla="*/ 1598158 w 3952875"/>
                  <a:gd name="connsiteY22" fmla="*/ 3039570 h 40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952875" h="4095750">
                    <a:moveTo>
                      <a:pt x="3877491" y="3295792"/>
                    </a:moveTo>
                    <a:cubicBezTo>
                      <a:pt x="3595551" y="3038617"/>
                      <a:pt x="3315516" y="2778585"/>
                      <a:pt x="3034528" y="2520458"/>
                    </a:cubicBezTo>
                    <a:cubicBezTo>
                      <a:pt x="3022146" y="2509027"/>
                      <a:pt x="3009763" y="2496645"/>
                      <a:pt x="2997381" y="2485215"/>
                    </a:cubicBezTo>
                    <a:cubicBezTo>
                      <a:pt x="3006906" y="2469023"/>
                      <a:pt x="3013574" y="2456640"/>
                      <a:pt x="3021193" y="2444258"/>
                    </a:cubicBezTo>
                    <a:cubicBezTo>
                      <a:pt x="3227886" y="2088022"/>
                      <a:pt x="3294561" y="1706070"/>
                      <a:pt x="3215503" y="1302210"/>
                    </a:cubicBezTo>
                    <a:cubicBezTo>
                      <a:pt x="3077391" y="597360"/>
                      <a:pt x="2480174" y="53482"/>
                      <a:pt x="1768656" y="4905"/>
                    </a:cubicBezTo>
                    <a:cubicBezTo>
                      <a:pt x="1094286" y="-40815"/>
                      <a:pt x="574221" y="233505"/>
                      <a:pt x="217986" y="810720"/>
                    </a:cubicBezTo>
                    <a:cubicBezTo>
                      <a:pt x="196078" y="846915"/>
                      <a:pt x="104638" y="1035510"/>
                      <a:pt x="78921" y="1110757"/>
                    </a:cubicBezTo>
                    <a:cubicBezTo>
                      <a:pt x="-76337" y="1647967"/>
                      <a:pt x="-6804" y="2144220"/>
                      <a:pt x="325618" y="2589037"/>
                    </a:cubicBezTo>
                    <a:cubicBezTo>
                      <a:pt x="657088" y="3031950"/>
                      <a:pt x="1113336" y="3237690"/>
                      <a:pt x="1662928" y="3242452"/>
                    </a:cubicBezTo>
                    <a:cubicBezTo>
                      <a:pt x="1761036" y="3242452"/>
                      <a:pt x="2142036" y="3175777"/>
                      <a:pt x="2351586" y="3085290"/>
                    </a:cubicBezTo>
                    <a:cubicBezTo>
                      <a:pt x="2352538" y="3086242"/>
                      <a:pt x="2360158" y="3095767"/>
                      <a:pt x="2367778" y="3106245"/>
                    </a:cubicBezTo>
                    <a:cubicBezTo>
                      <a:pt x="2587806" y="3407235"/>
                      <a:pt x="2806881" y="3709177"/>
                      <a:pt x="3026908" y="4010167"/>
                    </a:cubicBezTo>
                    <a:cubicBezTo>
                      <a:pt x="3101203" y="4111133"/>
                      <a:pt x="3289799" y="4132087"/>
                      <a:pt x="3383143" y="4050173"/>
                    </a:cubicBezTo>
                    <a:cubicBezTo>
                      <a:pt x="3540306" y="3912060"/>
                      <a:pt x="3697468" y="3772995"/>
                      <a:pt x="3854631" y="3633930"/>
                    </a:cubicBezTo>
                    <a:cubicBezTo>
                      <a:pt x="3868918" y="3621548"/>
                      <a:pt x="3881301" y="3607260"/>
                      <a:pt x="3892731" y="3592020"/>
                    </a:cubicBezTo>
                    <a:cubicBezTo>
                      <a:pt x="3932736" y="3538680"/>
                      <a:pt x="3952738" y="3503437"/>
                      <a:pt x="3957501" y="3442477"/>
                    </a:cubicBezTo>
                    <a:cubicBezTo>
                      <a:pt x="3959406" y="3398662"/>
                      <a:pt x="3910828" y="3326273"/>
                      <a:pt x="3877491" y="3295792"/>
                    </a:cubicBezTo>
                    <a:close/>
                    <a:moveTo>
                      <a:pt x="1598158" y="3039570"/>
                    </a:moveTo>
                    <a:cubicBezTo>
                      <a:pt x="811393" y="3026235"/>
                      <a:pt x="181791" y="2387108"/>
                      <a:pt x="194173" y="1613677"/>
                    </a:cubicBezTo>
                    <a:cubicBezTo>
                      <a:pt x="206556" y="821197"/>
                      <a:pt x="845683" y="193500"/>
                      <a:pt x="1625781" y="206835"/>
                    </a:cubicBezTo>
                    <a:cubicBezTo>
                      <a:pt x="2411593" y="220170"/>
                      <a:pt x="3040243" y="860250"/>
                      <a:pt x="3028813" y="1634632"/>
                    </a:cubicBezTo>
                    <a:cubicBezTo>
                      <a:pt x="3016431" y="2420445"/>
                      <a:pt x="2373493" y="3052905"/>
                      <a:pt x="1598158" y="303957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607BAE9-A198-4EE7-B228-4C3910395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743" y="1518304"/>
              <a:ext cx="4288000" cy="241200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B80999B-81A4-4F9A-99D0-4790F6C293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563">
            <a:off x="370110" y="2170701"/>
            <a:ext cx="1614445" cy="4111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D9AC46-9D9B-4030-B6F0-1E578EA143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t="34857" r="13561" b="34546"/>
          <a:stretch/>
        </p:blipFill>
        <p:spPr>
          <a:xfrm rot="21448173">
            <a:off x="1017278" y="1586688"/>
            <a:ext cx="1312670" cy="287323"/>
          </a:xfrm>
          <a:prstGeom prst="rect">
            <a:avLst/>
          </a:prstGeom>
        </p:spPr>
      </p:pic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F6420883-7FB9-43BA-92DE-8B863DE73257}"/>
              </a:ext>
            </a:extLst>
          </p:cNvPr>
          <p:cNvSpPr txBox="1">
            <a:spLocks/>
          </p:cNvSpPr>
          <p:nvPr/>
        </p:nvSpPr>
        <p:spPr>
          <a:xfrm>
            <a:off x="220356" y="260112"/>
            <a:ext cx="3854350" cy="432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동기 및 기획 의도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F7CD16-5CB4-44A1-B79B-92B03848191F}"/>
              </a:ext>
            </a:extLst>
          </p:cNvPr>
          <p:cNvSpPr txBox="1"/>
          <p:nvPr/>
        </p:nvSpPr>
        <p:spPr>
          <a:xfrm>
            <a:off x="6955498" y="2578224"/>
            <a:ext cx="56141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b="1" dirty="0">
                <a:solidFill>
                  <a:srgbClr val="2B4C9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넘쳐나는 협업 솔루션 툴</a:t>
            </a:r>
            <a:r>
              <a:rPr lang="en-US" altLang="ko-KR" sz="2800" b="1" dirty="0">
                <a:solidFill>
                  <a:srgbClr val="2B4C9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…</a:t>
            </a:r>
            <a:endParaRPr lang="ko-KR" altLang="en-US" sz="2800" b="1" dirty="0">
              <a:solidFill>
                <a:srgbClr val="2B4C9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A00C41-2192-4B90-968D-DD954A4CD245}"/>
              </a:ext>
            </a:extLst>
          </p:cNvPr>
          <p:cNvSpPr txBox="1"/>
          <p:nvPr/>
        </p:nvSpPr>
        <p:spPr>
          <a:xfrm>
            <a:off x="6955498" y="4522861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ED7D3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어렵고 피곤하다</a:t>
            </a:r>
          </a:p>
        </p:txBody>
      </p:sp>
      <p:sp>
        <p:nvSpPr>
          <p:cNvPr id="49" name="Smiley Face 12">
            <a:extLst>
              <a:ext uri="{FF2B5EF4-FFF2-40B4-BE49-F238E27FC236}">
                <a16:creationId xmlns:a16="http://schemas.microsoft.com/office/drawing/2014/main" id="{148FE837-24DA-478A-90F7-24CAE101901D}"/>
              </a:ext>
            </a:extLst>
          </p:cNvPr>
          <p:cNvSpPr/>
          <p:nvPr/>
        </p:nvSpPr>
        <p:spPr>
          <a:xfrm>
            <a:off x="10310904" y="4603003"/>
            <a:ext cx="487958" cy="48795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75687-19A2-4A32-BAA1-3585501C7EBC}"/>
              </a:ext>
            </a:extLst>
          </p:cNvPr>
          <p:cNvSpPr txBox="1">
            <a:spLocks/>
          </p:cNvSpPr>
          <p:nvPr/>
        </p:nvSpPr>
        <p:spPr>
          <a:xfrm>
            <a:off x="220356" y="260112"/>
            <a:ext cx="3854350" cy="432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 동기 및 기획 의도</a:t>
            </a:r>
            <a:endParaRPr 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Group 7">
            <a:extLst>
              <a:ext uri="{FF2B5EF4-FFF2-40B4-BE49-F238E27FC236}">
                <a16:creationId xmlns:a16="http://schemas.microsoft.com/office/drawing/2014/main" id="{72F54CDE-366A-4F7B-91A4-F02D94273F25}"/>
              </a:ext>
            </a:extLst>
          </p:cNvPr>
          <p:cNvGrpSpPr/>
          <p:nvPr/>
        </p:nvGrpSpPr>
        <p:grpSpPr>
          <a:xfrm>
            <a:off x="477814" y="1946535"/>
            <a:ext cx="5474490" cy="4958712"/>
            <a:chOff x="1569022" y="1657523"/>
            <a:chExt cx="5617573" cy="5088315"/>
          </a:xfrm>
        </p:grpSpPr>
        <p:sp>
          <p:nvSpPr>
            <p:cNvPr id="4" name="Freeform: Shape 83">
              <a:extLst>
                <a:ext uri="{FF2B5EF4-FFF2-40B4-BE49-F238E27FC236}">
                  <a16:creationId xmlns:a16="http://schemas.microsoft.com/office/drawing/2014/main" id="{C816D2FD-BABE-4C31-911A-E07AFEC88960}"/>
                </a:ext>
              </a:extLst>
            </p:cNvPr>
            <p:cNvSpPr/>
            <p:nvPr/>
          </p:nvSpPr>
          <p:spPr>
            <a:xfrm>
              <a:off x="2923068" y="1665471"/>
              <a:ext cx="2967885" cy="2156018"/>
            </a:xfrm>
            <a:custGeom>
              <a:avLst/>
              <a:gdLst>
                <a:gd name="connsiteX0" fmla="*/ 1117322 w 2162559"/>
                <a:gd name="connsiteY0" fmla="*/ 0 h 1570989"/>
                <a:gd name="connsiteX1" fmla="*/ 1073836 w 2162559"/>
                <a:gd name="connsiteY1" fmla="*/ 10186 h 1570989"/>
                <a:gd name="connsiteX2" fmla="*/ 986864 w 2162559"/>
                <a:gd name="connsiteY2" fmla="*/ 48579 h 1570989"/>
                <a:gd name="connsiteX3" fmla="*/ 987255 w 2162559"/>
                <a:gd name="connsiteY3" fmla="*/ 48971 h 1570989"/>
                <a:gd name="connsiteX4" fmla="*/ 902242 w 2162559"/>
                <a:gd name="connsiteY4" fmla="*/ 75219 h 1570989"/>
                <a:gd name="connsiteX5" fmla="*/ 861498 w 2162559"/>
                <a:gd name="connsiteY5" fmla="*/ 91674 h 1570989"/>
                <a:gd name="connsiteX6" fmla="*/ 807434 w 2162559"/>
                <a:gd name="connsiteY6" fmla="*/ 134376 h 1570989"/>
                <a:gd name="connsiteX7" fmla="*/ 746318 w 2162559"/>
                <a:gd name="connsiteY7" fmla="*/ 155924 h 1570989"/>
                <a:gd name="connsiteX8" fmla="*/ 680893 w 2162559"/>
                <a:gd name="connsiteY8" fmla="*/ 180605 h 1570989"/>
                <a:gd name="connsiteX9" fmla="*/ 680893 w 2162559"/>
                <a:gd name="connsiteY9" fmla="*/ 180605 h 1570989"/>
                <a:gd name="connsiteX10" fmla="*/ 601364 w 2162559"/>
                <a:gd name="connsiteY10" fmla="*/ 193142 h 1570989"/>
                <a:gd name="connsiteX11" fmla="*/ 517526 w 2162559"/>
                <a:gd name="connsiteY11" fmla="*/ 244072 h 1570989"/>
                <a:gd name="connsiteX12" fmla="*/ 506556 w 2162559"/>
                <a:gd name="connsiteY12" fmla="*/ 249165 h 1570989"/>
                <a:gd name="connsiteX13" fmla="*/ 352591 w 2162559"/>
                <a:gd name="connsiteY13" fmla="*/ 363561 h 1570989"/>
                <a:gd name="connsiteX14" fmla="*/ 310280 w 2162559"/>
                <a:gd name="connsiteY14" fmla="*/ 418017 h 1570989"/>
                <a:gd name="connsiteX15" fmla="*/ 310280 w 2162559"/>
                <a:gd name="connsiteY15" fmla="*/ 418017 h 1570989"/>
                <a:gd name="connsiteX16" fmla="*/ 180605 w 2162559"/>
                <a:gd name="connsiteY16" fmla="*/ 607241 h 1570989"/>
                <a:gd name="connsiteX17" fmla="*/ 0 w 2162559"/>
                <a:gd name="connsiteY17" fmla="*/ 837992 h 1570989"/>
                <a:gd name="connsiteX18" fmla="*/ 65425 w 2162559"/>
                <a:gd name="connsiteY18" fmla="*/ 870900 h 1570989"/>
                <a:gd name="connsiteX19" fmla="*/ 159450 w 2162559"/>
                <a:gd name="connsiteY19" fmla="*/ 938285 h 1570989"/>
                <a:gd name="connsiteX20" fmla="*/ 225658 w 2162559"/>
                <a:gd name="connsiteY20" fmla="*/ 1012721 h 1570989"/>
                <a:gd name="connsiteX21" fmla="*/ 343189 w 2162559"/>
                <a:gd name="connsiteY21" fmla="*/ 907727 h 1570989"/>
                <a:gd name="connsiteX22" fmla="*/ 440347 w 2162559"/>
                <a:gd name="connsiteY22" fmla="*/ 865807 h 1570989"/>
                <a:gd name="connsiteX23" fmla="*/ 490102 w 2162559"/>
                <a:gd name="connsiteY23" fmla="*/ 868942 h 1570989"/>
                <a:gd name="connsiteX24" fmla="*/ 501855 w 2162559"/>
                <a:gd name="connsiteY24" fmla="*/ 914778 h 1570989"/>
                <a:gd name="connsiteX25" fmla="*/ 539856 w 2162559"/>
                <a:gd name="connsiteY25" fmla="*/ 1009978 h 1570989"/>
                <a:gd name="connsiteX26" fmla="*/ 609983 w 2162559"/>
                <a:gd name="connsiteY26" fmla="*/ 1037402 h 1570989"/>
                <a:gd name="connsiteX27" fmla="*/ 669532 w 2162559"/>
                <a:gd name="connsiteY27" fmla="*/ 1015463 h 1570989"/>
                <a:gd name="connsiteX28" fmla="*/ 679718 w 2162559"/>
                <a:gd name="connsiteY28" fmla="*/ 1020556 h 1570989"/>
                <a:gd name="connsiteX29" fmla="*/ 691862 w 2162559"/>
                <a:gd name="connsiteY29" fmla="*/ 1081672 h 1570989"/>
                <a:gd name="connsiteX30" fmla="*/ 746710 w 2162559"/>
                <a:gd name="connsiteY30" fmla="*/ 1361002 h 1570989"/>
                <a:gd name="connsiteX31" fmla="*/ 757679 w 2162559"/>
                <a:gd name="connsiteY31" fmla="*/ 1393911 h 1570989"/>
                <a:gd name="connsiteX32" fmla="*/ 1106353 w 2162559"/>
                <a:gd name="connsiteY32" fmla="*/ 1567856 h 1570989"/>
                <a:gd name="connsiteX33" fmla="*/ 1138870 w 2162559"/>
                <a:gd name="connsiteY33" fmla="*/ 1567856 h 1570989"/>
                <a:gd name="connsiteX34" fmla="*/ 1334362 w 2162559"/>
                <a:gd name="connsiteY34" fmla="*/ 1441315 h 1570989"/>
                <a:gd name="connsiteX35" fmla="*/ 1422902 w 2162559"/>
                <a:gd name="connsiteY35" fmla="*/ 1036618 h 1570989"/>
                <a:gd name="connsiteX36" fmla="*/ 1434263 w 2162559"/>
                <a:gd name="connsiteY36" fmla="*/ 1031134 h 1570989"/>
                <a:gd name="connsiteX37" fmla="*/ 1490677 w 2162559"/>
                <a:gd name="connsiteY37" fmla="*/ 1053856 h 1570989"/>
                <a:gd name="connsiteX38" fmla="*/ 1551010 w 2162559"/>
                <a:gd name="connsiteY38" fmla="*/ 1030350 h 1570989"/>
                <a:gd name="connsiteX39" fmla="*/ 1580000 w 2162559"/>
                <a:gd name="connsiteY39" fmla="*/ 877952 h 1570989"/>
                <a:gd name="connsiteX40" fmla="*/ 1601156 w 2162559"/>
                <a:gd name="connsiteY40" fmla="*/ 863457 h 1570989"/>
                <a:gd name="connsiteX41" fmla="*/ 1727697 w 2162559"/>
                <a:gd name="connsiteY41" fmla="*/ 915170 h 1570989"/>
                <a:gd name="connsiteX42" fmla="*/ 1800958 w 2162559"/>
                <a:gd name="connsiteY42" fmla="*/ 963750 h 1570989"/>
                <a:gd name="connsiteX43" fmla="*/ 1927107 w 2162559"/>
                <a:gd name="connsiteY43" fmla="*/ 1104002 h 1570989"/>
                <a:gd name="connsiteX44" fmla="*/ 2165302 w 2162559"/>
                <a:gd name="connsiteY44" fmla="*/ 915954 h 1570989"/>
                <a:gd name="connsiteX45" fmla="*/ 2023482 w 2162559"/>
                <a:gd name="connsiteY45" fmla="*/ 751019 h 1570989"/>
                <a:gd name="connsiteX46" fmla="*/ 1894198 w 2162559"/>
                <a:gd name="connsiteY46" fmla="*/ 627221 h 1570989"/>
                <a:gd name="connsiteX47" fmla="*/ 1800174 w 2162559"/>
                <a:gd name="connsiteY47" fmla="*/ 504989 h 1570989"/>
                <a:gd name="connsiteX48" fmla="*/ 1751203 w 2162559"/>
                <a:gd name="connsiteY48" fmla="*/ 421151 h 1570989"/>
                <a:gd name="connsiteX49" fmla="*/ 1751203 w 2162559"/>
                <a:gd name="connsiteY49" fmla="*/ 421151 h 1570989"/>
                <a:gd name="connsiteX50" fmla="*/ 1699098 w 2162559"/>
                <a:gd name="connsiteY50" fmla="*/ 333395 h 1570989"/>
                <a:gd name="connsiteX51" fmla="*/ 1669324 w 2162559"/>
                <a:gd name="connsiteY51" fmla="*/ 311064 h 1570989"/>
                <a:gd name="connsiteX52" fmla="*/ 1598414 w 2162559"/>
                <a:gd name="connsiteY52" fmla="*/ 271495 h 1570989"/>
                <a:gd name="connsiteX53" fmla="*/ 1591362 w 2162559"/>
                <a:gd name="connsiteY53" fmla="*/ 265227 h 1570989"/>
                <a:gd name="connsiteX54" fmla="*/ 1580000 w 2162559"/>
                <a:gd name="connsiteY54" fmla="*/ 238195 h 1570989"/>
                <a:gd name="connsiteX55" fmla="*/ 1580000 w 2162559"/>
                <a:gd name="connsiteY55" fmla="*/ 238195 h 1570989"/>
                <a:gd name="connsiteX56" fmla="*/ 1552577 w 2162559"/>
                <a:gd name="connsiteY56" fmla="*/ 195101 h 1570989"/>
                <a:gd name="connsiteX57" fmla="*/ 1529854 w 2162559"/>
                <a:gd name="connsiteY57" fmla="*/ 173162 h 1570989"/>
                <a:gd name="connsiteX58" fmla="*/ 1463254 w 2162559"/>
                <a:gd name="connsiteY58" fmla="*/ 145346 h 1570989"/>
                <a:gd name="connsiteX59" fmla="*/ 1357476 w 2162559"/>
                <a:gd name="connsiteY59" fmla="*/ 159058 h 1570989"/>
                <a:gd name="connsiteX60" fmla="*/ 1284999 w 2162559"/>
                <a:gd name="connsiteY60" fmla="*/ 86189 h 1570989"/>
                <a:gd name="connsiteX61" fmla="*/ 1210955 w 2162559"/>
                <a:gd name="connsiteY61" fmla="*/ 36434 h 157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162559" h="1570989">
                  <a:moveTo>
                    <a:pt x="1117322" y="0"/>
                  </a:moveTo>
                  <a:cubicBezTo>
                    <a:pt x="1102043" y="0"/>
                    <a:pt x="1087156" y="1959"/>
                    <a:pt x="1073836" y="10186"/>
                  </a:cubicBezTo>
                  <a:cubicBezTo>
                    <a:pt x="1071486" y="14495"/>
                    <a:pt x="1011937" y="43878"/>
                    <a:pt x="986864" y="48579"/>
                  </a:cubicBezTo>
                  <a:cubicBezTo>
                    <a:pt x="986864" y="48579"/>
                    <a:pt x="987255" y="48971"/>
                    <a:pt x="987255" y="48971"/>
                  </a:cubicBezTo>
                  <a:cubicBezTo>
                    <a:pt x="983338" y="52497"/>
                    <a:pt x="904592" y="72477"/>
                    <a:pt x="902242" y="75219"/>
                  </a:cubicBezTo>
                  <a:cubicBezTo>
                    <a:pt x="899891" y="75611"/>
                    <a:pt x="870509" y="81880"/>
                    <a:pt x="861498" y="91674"/>
                  </a:cubicBezTo>
                  <a:cubicBezTo>
                    <a:pt x="845827" y="101076"/>
                    <a:pt x="809393" y="129283"/>
                    <a:pt x="807434" y="134376"/>
                  </a:cubicBezTo>
                  <a:cubicBezTo>
                    <a:pt x="787062" y="141428"/>
                    <a:pt x="767082" y="149264"/>
                    <a:pt x="746318" y="155924"/>
                  </a:cubicBezTo>
                  <a:cubicBezTo>
                    <a:pt x="728297" y="161408"/>
                    <a:pt x="684811" y="178646"/>
                    <a:pt x="680893" y="180605"/>
                  </a:cubicBezTo>
                  <a:cubicBezTo>
                    <a:pt x="680893" y="180605"/>
                    <a:pt x="680893" y="180605"/>
                    <a:pt x="680893" y="180605"/>
                  </a:cubicBezTo>
                  <a:cubicBezTo>
                    <a:pt x="653469" y="178254"/>
                    <a:pt x="626829" y="183739"/>
                    <a:pt x="601364" y="193142"/>
                  </a:cubicBezTo>
                  <a:cubicBezTo>
                    <a:pt x="577466" y="202152"/>
                    <a:pt x="523794" y="239762"/>
                    <a:pt x="517526" y="244072"/>
                  </a:cubicBezTo>
                  <a:cubicBezTo>
                    <a:pt x="517526" y="244072"/>
                    <a:pt x="510474" y="247597"/>
                    <a:pt x="506556" y="249165"/>
                  </a:cubicBezTo>
                  <a:cubicBezTo>
                    <a:pt x="448183" y="277764"/>
                    <a:pt x="392943" y="310672"/>
                    <a:pt x="352591" y="363561"/>
                  </a:cubicBezTo>
                  <a:cubicBezTo>
                    <a:pt x="349849" y="367087"/>
                    <a:pt x="310280" y="418017"/>
                    <a:pt x="310280" y="418017"/>
                  </a:cubicBezTo>
                  <a:cubicBezTo>
                    <a:pt x="310280" y="418017"/>
                    <a:pt x="310280" y="418017"/>
                    <a:pt x="310280" y="418017"/>
                  </a:cubicBezTo>
                  <a:cubicBezTo>
                    <a:pt x="310280" y="418017"/>
                    <a:pt x="198626" y="579817"/>
                    <a:pt x="180605" y="607241"/>
                  </a:cubicBezTo>
                  <a:cubicBezTo>
                    <a:pt x="141428" y="667965"/>
                    <a:pt x="10970" y="824280"/>
                    <a:pt x="0" y="837992"/>
                  </a:cubicBezTo>
                  <a:cubicBezTo>
                    <a:pt x="392" y="841126"/>
                    <a:pt x="54064" y="864240"/>
                    <a:pt x="65425" y="870900"/>
                  </a:cubicBezTo>
                  <a:cubicBezTo>
                    <a:pt x="67776" y="873251"/>
                    <a:pt x="143779" y="923397"/>
                    <a:pt x="159450" y="938285"/>
                  </a:cubicBezTo>
                  <a:cubicBezTo>
                    <a:pt x="183739" y="961007"/>
                    <a:pt x="203719" y="987647"/>
                    <a:pt x="225658" y="1012721"/>
                  </a:cubicBezTo>
                  <a:cubicBezTo>
                    <a:pt x="253866" y="986080"/>
                    <a:pt x="335353" y="913995"/>
                    <a:pt x="343189" y="907727"/>
                  </a:cubicBezTo>
                  <a:cubicBezTo>
                    <a:pt x="372180" y="885788"/>
                    <a:pt x="402738" y="867375"/>
                    <a:pt x="440347" y="865807"/>
                  </a:cubicBezTo>
                  <a:cubicBezTo>
                    <a:pt x="449358" y="865416"/>
                    <a:pt x="489318" y="864632"/>
                    <a:pt x="490102" y="868942"/>
                  </a:cubicBezTo>
                  <a:cubicBezTo>
                    <a:pt x="494019" y="884221"/>
                    <a:pt x="497154" y="899891"/>
                    <a:pt x="501855" y="914778"/>
                  </a:cubicBezTo>
                  <a:cubicBezTo>
                    <a:pt x="511257" y="947687"/>
                    <a:pt x="521051" y="980987"/>
                    <a:pt x="539856" y="1009978"/>
                  </a:cubicBezTo>
                  <a:cubicBezTo>
                    <a:pt x="556311" y="1035443"/>
                    <a:pt x="580208" y="1044454"/>
                    <a:pt x="609983" y="1037402"/>
                  </a:cubicBezTo>
                  <a:cubicBezTo>
                    <a:pt x="630747" y="1032309"/>
                    <a:pt x="650727" y="1025257"/>
                    <a:pt x="669532" y="1015463"/>
                  </a:cubicBezTo>
                  <a:cubicBezTo>
                    <a:pt x="676975" y="1011545"/>
                    <a:pt x="678542" y="1013504"/>
                    <a:pt x="679718" y="1020556"/>
                  </a:cubicBezTo>
                  <a:cubicBezTo>
                    <a:pt x="683635" y="1040928"/>
                    <a:pt x="687945" y="1061300"/>
                    <a:pt x="691862" y="1081672"/>
                  </a:cubicBezTo>
                  <a:cubicBezTo>
                    <a:pt x="710275" y="1174913"/>
                    <a:pt x="728297" y="1268153"/>
                    <a:pt x="746710" y="1361002"/>
                  </a:cubicBezTo>
                  <a:cubicBezTo>
                    <a:pt x="749452" y="1372364"/>
                    <a:pt x="746710" y="1387643"/>
                    <a:pt x="757679" y="1393911"/>
                  </a:cubicBezTo>
                  <a:cubicBezTo>
                    <a:pt x="778835" y="1406056"/>
                    <a:pt x="1094600" y="1562371"/>
                    <a:pt x="1106353" y="1567856"/>
                  </a:cubicBezTo>
                  <a:cubicBezTo>
                    <a:pt x="1117322" y="1577258"/>
                    <a:pt x="1128292" y="1573732"/>
                    <a:pt x="1138870" y="1567856"/>
                  </a:cubicBezTo>
                  <a:cubicBezTo>
                    <a:pt x="1145530" y="1561196"/>
                    <a:pt x="1332795" y="1447583"/>
                    <a:pt x="1334362" y="1441315"/>
                  </a:cubicBezTo>
                  <a:cubicBezTo>
                    <a:pt x="1338671" y="1422902"/>
                    <a:pt x="1416241" y="1067176"/>
                    <a:pt x="1422902" y="1036618"/>
                  </a:cubicBezTo>
                  <a:cubicBezTo>
                    <a:pt x="1424469" y="1029175"/>
                    <a:pt x="1426428" y="1026824"/>
                    <a:pt x="1434263" y="1031134"/>
                  </a:cubicBezTo>
                  <a:cubicBezTo>
                    <a:pt x="1452284" y="1040928"/>
                    <a:pt x="1471089" y="1048371"/>
                    <a:pt x="1490677" y="1053856"/>
                  </a:cubicBezTo>
                  <a:cubicBezTo>
                    <a:pt x="1520452" y="1062083"/>
                    <a:pt x="1538473" y="1055423"/>
                    <a:pt x="1551010" y="1030350"/>
                  </a:cubicBezTo>
                  <a:cubicBezTo>
                    <a:pt x="1554144" y="1024082"/>
                    <a:pt x="1579217" y="879128"/>
                    <a:pt x="1580000" y="877952"/>
                  </a:cubicBezTo>
                  <a:cubicBezTo>
                    <a:pt x="1580392" y="856013"/>
                    <a:pt x="1581176" y="855230"/>
                    <a:pt x="1601156" y="863457"/>
                  </a:cubicBezTo>
                  <a:cubicBezTo>
                    <a:pt x="1643467" y="880695"/>
                    <a:pt x="1685386" y="898324"/>
                    <a:pt x="1727697" y="915170"/>
                  </a:cubicBezTo>
                  <a:cubicBezTo>
                    <a:pt x="1755513" y="926532"/>
                    <a:pt x="1780586" y="939852"/>
                    <a:pt x="1800958" y="963750"/>
                  </a:cubicBezTo>
                  <a:cubicBezTo>
                    <a:pt x="1834258" y="1003318"/>
                    <a:pt x="1923581" y="1092641"/>
                    <a:pt x="1927107" y="1104002"/>
                  </a:cubicBezTo>
                  <a:cubicBezTo>
                    <a:pt x="1929066" y="1102044"/>
                    <a:pt x="2139837" y="932800"/>
                    <a:pt x="2165302" y="915954"/>
                  </a:cubicBezTo>
                  <a:cubicBezTo>
                    <a:pt x="2162560" y="912428"/>
                    <a:pt x="2029358" y="752587"/>
                    <a:pt x="2023482" y="751019"/>
                  </a:cubicBezTo>
                  <a:cubicBezTo>
                    <a:pt x="2021915" y="750628"/>
                    <a:pt x="1931025" y="672666"/>
                    <a:pt x="1894198" y="627221"/>
                  </a:cubicBezTo>
                  <a:cubicBezTo>
                    <a:pt x="1861682" y="587260"/>
                    <a:pt x="1827598" y="548867"/>
                    <a:pt x="1800174" y="504989"/>
                  </a:cubicBezTo>
                  <a:cubicBezTo>
                    <a:pt x="1782936" y="477565"/>
                    <a:pt x="1767657" y="448966"/>
                    <a:pt x="1751203" y="421151"/>
                  </a:cubicBezTo>
                  <a:cubicBezTo>
                    <a:pt x="1751203" y="421151"/>
                    <a:pt x="1751203" y="421151"/>
                    <a:pt x="1751203" y="421151"/>
                  </a:cubicBezTo>
                  <a:cubicBezTo>
                    <a:pt x="1735924" y="390593"/>
                    <a:pt x="1719470" y="360818"/>
                    <a:pt x="1699098" y="333395"/>
                  </a:cubicBezTo>
                  <a:cubicBezTo>
                    <a:pt x="1691654" y="323209"/>
                    <a:pt x="1682252" y="313806"/>
                    <a:pt x="1669324" y="311064"/>
                  </a:cubicBezTo>
                  <a:cubicBezTo>
                    <a:pt x="1641508" y="305187"/>
                    <a:pt x="1619569" y="289517"/>
                    <a:pt x="1598414" y="271495"/>
                  </a:cubicBezTo>
                  <a:cubicBezTo>
                    <a:pt x="1597238" y="267969"/>
                    <a:pt x="1595671" y="265619"/>
                    <a:pt x="1591362" y="265227"/>
                  </a:cubicBezTo>
                  <a:cubicBezTo>
                    <a:pt x="1591362" y="265227"/>
                    <a:pt x="1585877" y="238979"/>
                    <a:pt x="1580000" y="238195"/>
                  </a:cubicBezTo>
                  <a:lnTo>
                    <a:pt x="1580000" y="238195"/>
                  </a:lnTo>
                  <a:cubicBezTo>
                    <a:pt x="1572557" y="222916"/>
                    <a:pt x="1562371" y="209204"/>
                    <a:pt x="1552577" y="195101"/>
                  </a:cubicBezTo>
                  <a:cubicBezTo>
                    <a:pt x="1547484" y="185306"/>
                    <a:pt x="1540432" y="177471"/>
                    <a:pt x="1529854" y="173162"/>
                  </a:cubicBezTo>
                  <a:cubicBezTo>
                    <a:pt x="1509091" y="160233"/>
                    <a:pt x="1487935" y="149264"/>
                    <a:pt x="1463254" y="145346"/>
                  </a:cubicBezTo>
                  <a:cubicBezTo>
                    <a:pt x="1426428" y="139078"/>
                    <a:pt x="1391560" y="146129"/>
                    <a:pt x="1357476" y="159058"/>
                  </a:cubicBezTo>
                  <a:cubicBezTo>
                    <a:pt x="1343373" y="142995"/>
                    <a:pt x="1296361" y="92457"/>
                    <a:pt x="1284999" y="86189"/>
                  </a:cubicBezTo>
                  <a:cubicBezTo>
                    <a:pt x="1283040" y="86189"/>
                    <a:pt x="1234069" y="51322"/>
                    <a:pt x="1210955" y="36434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79">
              <a:extLst>
                <a:ext uri="{FF2B5EF4-FFF2-40B4-BE49-F238E27FC236}">
                  <a16:creationId xmlns:a16="http://schemas.microsoft.com/office/drawing/2014/main" id="{5B314A7D-5B57-4C81-9F5A-9D0000A63BF7}"/>
                </a:ext>
              </a:extLst>
            </p:cNvPr>
            <p:cNvSpPr/>
            <p:nvPr/>
          </p:nvSpPr>
          <p:spPr>
            <a:xfrm>
              <a:off x="1569022" y="2980450"/>
              <a:ext cx="2394717" cy="3753708"/>
            </a:xfrm>
            <a:custGeom>
              <a:avLst/>
              <a:gdLst>
                <a:gd name="connsiteX0" fmla="*/ 1569189 w 1743367"/>
                <a:gd name="connsiteY0" fmla="*/ 1800667 h 1813886"/>
                <a:gd name="connsiteX1" fmla="*/ 1568014 w 1743367"/>
                <a:gd name="connsiteY1" fmla="*/ 1801842 h 1813886"/>
                <a:gd name="connsiteX2" fmla="*/ 1413265 w 1743367"/>
                <a:gd name="connsiteY2" fmla="*/ 1809677 h 1813886"/>
                <a:gd name="connsiteX3" fmla="*/ 1019146 w 1743367"/>
                <a:gd name="connsiteY3" fmla="*/ 1807718 h 1813886"/>
                <a:gd name="connsiteX4" fmla="*/ 959989 w 1743367"/>
                <a:gd name="connsiteY4" fmla="*/ 1806935 h 1813886"/>
                <a:gd name="connsiteX5" fmla="*/ 964691 w 1743367"/>
                <a:gd name="connsiteY5" fmla="*/ 1694889 h 1813886"/>
                <a:gd name="connsiteX6" fmla="*/ 820912 w 1743367"/>
                <a:gd name="connsiteY6" fmla="*/ 1613793 h 1813886"/>
                <a:gd name="connsiteX7" fmla="*/ 395452 w 1743367"/>
                <a:gd name="connsiteY7" fmla="*/ 1453168 h 1813886"/>
                <a:gd name="connsiteX8" fmla="*/ 390359 w 1743367"/>
                <a:gd name="connsiteY8" fmla="*/ 1451601 h 1813886"/>
                <a:gd name="connsiteX9" fmla="*/ 196042 w 1743367"/>
                <a:gd name="connsiteY9" fmla="*/ 1350133 h 1813886"/>
                <a:gd name="connsiteX10" fmla="*/ 51871 w 1743367"/>
                <a:gd name="connsiteY10" fmla="*/ 1191859 h 1813886"/>
                <a:gd name="connsiteX11" fmla="*/ 6034 w 1743367"/>
                <a:gd name="connsiteY11" fmla="*/ 1120557 h 1813886"/>
                <a:gd name="connsiteX12" fmla="*/ 107502 w 1743367"/>
                <a:gd name="connsiteY12" fmla="*/ 827515 h 1813886"/>
                <a:gd name="connsiteX13" fmla="*/ 401720 w 1743367"/>
                <a:gd name="connsiteY13" fmla="*/ 469830 h 1813886"/>
                <a:gd name="connsiteX14" fmla="*/ 805241 w 1743367"/>
                <a:gd name="connsiteY14" fmla="*/ 8328 h 1813886"/>
                <a:gd name="connsiteX15" fmla="*/ 830314 w 1743367"/>
                <a:gd name="connsiteY15" fmla="*/ 8719 h 1813886"/>
                <a:gd name="connsiteX16" fmla="*/ 952546 w 1743367"/>
                <a:gd name="connsiteY16" fmla="*/ 125466 h 1813886"/>
                <a:gd name="connsiteX17" fmla="*/ 1092799 w 1743367"/>
                <a:gd name="connsiteY17" fmla="*/ 242605 h 1813886"/>
                <a:gd name="connsiteX18" fmla="*/ 1126099 w 1743367"/>
                <a:gd name="connsiteY18" fmla="*/ 282957 h 1813886"/>
                <a:gd name="connsiteX19" fmla="*/ 979578 w 1743367"/>
                <a:gd name="connsiteY19" fmla="*/ 589711 h 1813886"/>
                <a:gd name="connsiteX20" fmla="*/ 869883 w 1743367"/>
                <a:gd name="connsiteY20" fmla="*/ 706067 h 1813886"/>
                <a:gd name="connsiteX21" fmla="*/ 790354 w 1743367"/>
                <a:gd name="connsiteY21" fmla="*/ 860423 h 1813886"/>
                <a:gd name="connsiteX22" fmla="*/ 797406 w 1743367"/>
                <a:gd name="connsiteY22" fmla="*/ 874527 h 1813886"/>
                <a:gd name="connsiteX23" fmla="*/ 848727 w 1743367"/>
                <a:gd name="connsiteY23" fmla="*/ 846711 h 1813886"/>
                <a:gd name="connsiteX24" fmla="*/ 902791 w 1743367"/>
                <a:gd name="connsiteY24" fmla="*/ 688829 h 1813886"/>
                <a:gd name="connsiteX25" fmla="*/ 952154 w 1743367"/>
                <a:gd name="connsiteY25" fmla="*/ 665323 h 1813886"/>
                <a:gd name="connsiteX26" fmla="*/ 1325117 w 1743367"/>
                <a:gd name="connsiteY26" fmla="*/ 734666 h 1813886"/>
                <a:gd name="connsiteX27" fmla="*/ 1413265 w 1743367"/>
                <a:gd name="connsiteY27" fmla="*/ 771884 h 1813886"/>
                <a:gd name="connsiteX28" fmla="*/ 1421101 w 1743367"/>
                <a:gd name="connsiteY28" fmla="*/ 748769 h 1813886"/>
                <a:gd name="connsiteX29" fmla="*/ 1453225 w 1743367"/>
                <a:gd name="connsiteY29" fmla="*/ 714685 h 1813886"/>
                <a:gd name="connsiteX30" fmla="*/ 1633831 w 1743367"/>
                <a:gd name="connsiteY30" fmla="*/ 551710 h 1813886"/>
                <a:gd name="connsiteX31" fmla="*/ 1703174 w 1743367"/>
                <a:gd name="connsiteY31" fmla="*/ 509791 h 1813886"/>
                <a:gd name="connsiteX32" fmla="*/ 1711009 w 1743367"/>
                <a:gd name="connsiteY32" fmla="*/ 633981 h 1813886"/>
                <a:gd name="connsiteX33" fmla="*/ 1743917 w 1743367"/>
                <a:gd name="connsiteY33" fmla="*/ 795782 h 1813886"/>
                <a:gd name="connsiteX34" fmla="*/ 1721978 w 1743367"/>
                <a:gd name="connsiteY34" fmla="*/ 957973 h 1813886"/>
                <a:gd name="connsiteX35" fmla="*/ 1660862 w 1743367"/>
                <a:gd name="connsiteY35" fmla="*/ 1311348 h 1813886"/>
                <a:gd name="connsiteX36" fmla="*/ 1618552 w 1743367"/>
                <a:gd name="connsiteY36" fmla="*/ 1567565 h 1813886"/>
                <a:gd name="connsiteX37" fmla="*/ 1597396 w 1743367"/>
                <a:gd name="connsiteY37" fmla="*/ 1695673 h 1813886"/>
                <a:gd name="connsiteX38" fmla="*/ 1569189 w 1743367"/>
                <a:gd name="connsiteY38" fmla="*/ 1800667 h 1813886"/>
                <a:gd name="connsiteX0" fmla="*/ 1636072 w 1744918"/>
                <a:gd name="connsiteY0" fmla="*/ 2744463 h 2744463"/>
                <a:gd name="connsiteX1" fmla="*/ 1568014 w 1744918"/>
                <a:gd name="connsiteY1" fmla="*/ 1801842 h 2744463"/>
                <a:gd name="connsiteX2" fmla="*/ 1413265 w 1744918"/>
                <a:gd name="connsiteY2" fmla="*/ 1809677 h 2744463"/>
                <a:gd name="connsiteX3" fmla="*/ 1019146 w 1744918"/>
                <a:gd name="connsiteY3" fmla="*/ 1807718 h 2744463"/>
                <a:gd name="connsiteX4" fmla="*/ 959989 w 1744918"/>
                <a:gd name="connsiteY4" fmla="*/ 1806935 h 2744463"/>
                <a:gd name="connsiteX5" fmla="*/ 964691 w 1744918"/>
                <a:gd name="connsiteY5" fmla="*/ 1694889 h 2744463"/>
                <a:gd name="connsiteX6" fmla="*/ 820912 w 1744918"/>
                <a:gd name="connsiteY6" fmla="*/ 1613793 h 2744463"/>
                <a:gd name="connsiteX7" fmla="*/ 395452 w 1744918"/>
                <a:gd name="connsiteY7" fmla="*/ 1453168 h 2744463"/>
                <a:gd name="connsiteX8" fmla="*/ 390359 w 1744918"/>
                <a:gd name="connsiteY8" fmla="*/ 1451601 h 2744463"/>
                <a:gd name="connsiteX9" fmla="*/ 196042 w 1744918"/>
                <a:gd name="connsiteY9" fmla="*/ 1350133 h 2744463"/>
                <a:gd name="connsiteX10" fmla="*/ 51871 w 1744918"/>
                <a:gd name="connsiteY10" fmla="*/ 1191859 h 2744463"/>
                <a:gd name="connsiteX11" fmla="*/ 6034 w 1744918"/>
                <a:gd name="connsiteY11" fmla="*/ 1120557 h 2744463"/>
                <a:gd name="connsiteX12" fmla="*/ 107502 w 1744918"/>
                <a:gd name="connsiteY12" fmla="*/ 827515 h 2744463"/>
                <a:gd name="connsiteX13" fmla="*/ 401720 w 1744918"/>
                <a:gd name="connsiteY13" fmla="*/ 469830 h 2744463"/>
                <a:gd name="connsiteX14" fmla="*/ 805241 w 1744918"/>
                <a:gd name="connsiteY14" fmla="*/ 8328 h 2744463"/>
                <a:gd name="connsiteX15" fmla="*/ 830314 w 1744918"/>
                <a:gd name="connsiteY15" fmla="*/ 8719 h 2744463"/>
                <a:gd name="connsiteX16" fmla="*/ 952546 w 1744918"/>
                <a:gd name="connsiteY16" fmla="*/ 125466 h 2744463"/>
                <a:gd name="connsiteX17" fmla="*/ 1092799 w 1744918"/>
                <a:gd name="connsiteY17" fmla="*/ 242605 h 2744463"/>
                <a:gd name="connsiteX18" fmla="*/ 1126099 w 1744918"/>
                <a:gd name="connsiteY18" fmla="*/ 282957 h 2744463"/>
                <a:gd name="connsiteX19" fmla="*/ 979578 w 1744918"/>
                <a:gd name="connsiteY19" fmla="*/ 589711 h 2744463"/>
                <a:gd name="connsiteX20" fmla="*/ 869883 w 1744918"/>
                <a:gd name="connsiteY20" fmla="*/ 706067 h 2744463"/>
                <a:gd name="connsiteX21" fmla="*/ 790354 w 1744918"/>
                <a:gd name="connsiteY21" fmla="*/ 860423 h 2744463"/>
                <a:gd name="connsiteX22" fmla="*/ 797406 w 1744918"/>
                <a:gd name="connsiteY22" fmla="*/ 874527 h 2744463"/>
                <a:gd name="connsiteX23" fmla="*/ 848727 w 1744918"/>
                <a:gd name="connsiteY23" fmla="*/ 846711 h 2744463"/>
                <a:gd name="connsiteX24" fmla="*/ 902791 w 1744918"/>
                <a:gd name="connsiteY24" fmla="*/ 688829 h 2744463"/>
                <a:gd name="connsiteX25" fmla="*/ 952154 w 1744918"/>
                <a:gd name="connsiteY25" fmla="*/ 665323 h 2744463"/>
                <a:gd name="connsiteX26" fmla="*/ 1325117 w 1744918"/>
                <a:gd name="connsiteY26" fmla="*/ 734666 h 2744463"/>
                <a:gd name="connsiteX27" fmla="*/ 1413265 w 1744918"/>
                <a:gd name="connsiteY27" fmla="*/ 771884 h 2744463"/>
                <a:gd name="connsiteX28" fmla="*/ 1421101 w 1744918"/>
                <a:gd name="connsiteY28" fmla="*/ 748769 h 2744463"/>
                <a:gd name="connsiteX29" fmla="*/ 1453225 w 1744918"/>
                <a:gd name="connsiteY29" fmla="*/ 714685 h 2744463"/>
                <a:gd name="connsiteX30" fmla="*/ 1633831 w 1744918"/>
                <a:gd name="connsiteY30" fmla="*/ 551710 h 2744463"/>
                <a:gd name="connsiteX31" fmla="*/ 1703174 w 1744918"/>
                <a:gd name="connsiteY31" fmla="*/ 509791 h 2744463"/>
                <a:gd name="connsiteX32" fmla="*/ 1711009 w 1744918"/>
                <a:gd name="connsiteY32" fmla="*/ 633981 h 2744463"/>
                <a:gd name="connsiteX33" fmla="*/ 1743917 w 1744918"/>
                <a:gd name="connsiteY33" fmla="*/ 795782 h 2744463"/>
                <a:gd name="connsiteX34" fmla="*/ 1721978 w 1744918"/>
                <a:gd name="connsiteY34" fmla="*/ 957973 h 2744463"/>
                <a:gd name="connsiteX35" fmla="*/ 1660862 w 1744918"/>
                <a:gd name="connsiteY35" fmla="*/ 1311348 h 2744463"/>
                <a:gd name="connsiteX36" fmla="*/ 1618552 w 1744918"/>
                <a:gd name="connsiteY36" fmla="*/ 1567565 h 2744463"/>
                <a:gd name="connsiteX37" fmla="*/ 1597396 w 1744918"/>
                <a:gd name="connsiteY37" fmla="*/ 1695673 h 2744463"/>
                <a:gd name="connsiteX38" fmla="*/ 1636072 w 1744918"/>
                <a:gd name="connsiteY38" fmla="*/ 2744463 h 2744463"/>
                <a:gd name="connsiteX0" fmla="*/ 1636072 w 1744918"/>
                <a:gd name="connsiteY0" fmla="*/ 2744463 h 2744796"/>
                <a:gd name="connsiteX1" fmla="*/ 1413265 w 1744918"/>
                <a:gd name="connsiteY1" fmla="*/ 1809677 h 2744796"/>
                <a:gd name="connsiteX2" fmla="*/ 1019146 w 1744918"/>
                <a:gd name="connsiteY2" fmla="*/ 1807718 h 2744796"/>
                <a:gd name="connsiteX3" fmla="*/ 959989 w 1744918"/>
                <a:gd name="connsiteY3" fmla="*/ 1806935 h 2744796"/>
                <a:gd name="connsiteX4" fmla="*/ 964691 w 1744918"/>
                <a:gd name="connsiteY4" fmla="*/ 1694889 h 2744796"/>
                <a:gd name="connsiteX5" fmla="*/ 820912 w 1744918"/>
                <a:gd name="connsiteY5" fmla="*/ 1613793 h 2744796"/>
                <a:gd name="connsiteX6" fmla="*/ 395452 w 1744918"/>
                <a:gd name="connsiteY6" fmla="*/ 1453168 h 2744796"/>
                <a:gd name="connsiteX7" fmla="*/ 390359 w 1744918"/>
                <a:gd name="connsiteY7" fmla="*/ 1451601 h 2744796"/>
                <a:gd name="connsiteX8" fmla="*/ 196042 w 1744918"/>
                <a:gd name="connsiteY8" fmla="*/ 1350133 h 2744796"/>
                <a:gd name="connsiteX9" fmla="*/ 51871 w 1744918"/>
                <a:gd name="connsiteY9" fmla="*/ 1191859 h 2744796"/>
                <a:gd name="connsiteX10" fmla="*/ 6034 w 1744918"/>
                <a:gd name="connsiteY10" fmla="*/ 1120557 h 2744796"/>
                <a:gd name="connsiteX11" fmla="*/ 107502 w 1744918"/>
                <a:gd name="connsiteY11" fmla="*/ 827515 h 2744796"/>
                <a:gd name="connsiteX12" fmla="*/ 401720 w 1744918"/>
                <a:gd name="connsiteY12" fmla="*/ 469830 h 2744796"/>
                <a:gd name="connsiteX13" fmla="*/ 805241 w 1744918"/>
                <a:gd name="connsiteY13" fmla="*/ 8328 h 2744796"/>
                <a:gd name="connsiteX14" fmla="*/ 830314 w 1744918"/>
                <a:gd name="connsiteY14" fmla="*/ 8719 h 2744796"/>
                <a:gd name="connsiteX15" fmla="*/ 952546 w 1744918"/>
                <a:gd name="connsiteY15" fmla="*/ 125466 h 2744796"/>
                <a:gd name="connsiteX16" fmla="*/ 1092799 w 1744918"/>
                <a:gd name="connsiteY16" fmla="*/ 242605 h 2744796"/>
                <a:gd name="connsiteX17" fmla="*/ 1126099 w 1744918"/>
                <a:gd name="connsiteY17" fmla="*/ 282957 h 2744796"/>
                <a:gd name="connsiteX18" fmla="*/ 979578 w 1744918"/>
                <a:gd name="connsiteY18" fmla="*/ 589711 h 2744796"/>
                <a:gd name="connsiteX19" fmla="*/ 869883 w 1744918"/>
                <a:gd name="connsiteY19" fmla="*/ 706067 h 2744796"/>
                <a:gd name="connsiteX20" fmla="*/ 790354 w 1744918"/>
                <a:gd name="connsiteY20" fmla="*/ 860423 h 2744796"/>
                <a:gd name="connsiteX21" fmla="*/ 797406 w 1744918"/>
                <a:gd name="connsiteY21" fmla="*/ 874527 h 2744796"/>
                <a:gd name="connsiteX22" fmla="*/ 848727 w 1744918"/>
                <a:gd name="connsiteY22" fmla="*/ 846711 h 2744796"/>
                <a:gd name="connsiteX23" fmla="*/ 902791 w 1744918"/>
                <a:gd name="connsiteY23" fmla="*/ 688829 h 2744796"/>
                <a:gd name="connsiteX24" fmla="*/ 952154 w 1744918"/>
                <a:gd name="connsiteY24" fmla="*/ 665323 h 2744796"/>
                <a:gd name="connsiteX25" fmla="*/ 1325117 w 1744918"/>
                <a:gd name="connsiteY25" fmla="*/ 734666 h 2744796"/>
                <a:gd name="connsiteX26" fmla="*/ 1413265 w 1744918"/>
                <a:gd name="connsiteY26" fmla="*/ 771884 h 2744796"/>
                <a:gd name="connsiteX27" fmla="*/ 1421101 w 1744918"/>
                <a:gd name="connsiteY27" fmla="*/ 748769 h 2744796"/>
                <a:gd name="connsiteX28" fmla="*/ 1453225 w 1744918"/>
                <a:gd name="connsiteY28" fmla="*/ 714685 h 2744796"/>
                <a:gd name="connsiteX29" fmla="*/ 1633831 w 1744918"/>
                <a:gd name="connsiteY29" fmla="*/ 551710 h 2744796"/>
                <a:gd name="connsiteX30" fmla="*/ 1703174 w 1744918"/>
                <a:gd name="connsiteY30" fmla="*/ 509791 h 2744796"/>
                <a:gd name="connsiteX31" fmla="*/ 1711009 w 1744918"/>
                <a:gd name="connsiteY31" fmla="*/ 633981 h 2744796"/>
                <a:gd name="connsiteX32" fmla="*/ 1743917 w 1744918"/>
                <a:gd name="connsiteY32" fmla="*/ 795782 h 2744796"/>
                <a:gd name="connsiteX33" fmla="*/ 1721978 w 1744918"/>
                <a:gd name="connsiteY33" fmla="*/ 957973 h 2744796"/>
                <a:gd name="connsiteX34" fmla="*/ 1660862 w 1744918"/>
                <a:gd name="connsiteY34" fmla="*/ 1311348 h 2744796"/>
                <a:gd name="connsiteX35" fmla="*/ 1618552 w 1744918"/>
                <a:gd name="connsiteY35" fmla="*/ 1567565 h 2744796"/>
                <a:gd name="connsiteX36" fmla="*/ 1597396 w 1744918"/>
                <a:gd name="connsiteY36" fmla="*/ 1695673 h 2744796"/>
                <a:gd name="connsiteX37" fmla="*/ 1636072 w 1744918"/>
                <a:gd name="connsiteY37" fmla="*/ 2744463 h 2744796"/>
                <a:gd name="connsiteX0" fmla="*/ 1636072 w 1744918"/>
                <a:gd name="connsiteY0" fmla="*/ 2744463 h 2744785"/>
                <a:gd name="connsiteX1" fmla="*/ 1019146 w 1744918"/>
                <a:gd name="connsiteY1" fmla="*/ 1807718 h 2744785"/>
                <a:gd name="connsiteX2" fmla="*/ 959989 w 1744918"/>
                <a:gd name="connsiteY2" fmla="*/ 1806935 h 2744785"/>
                <a:gd name="connsiteX3" fmla="*/ 964691 w 1744918"/>
                <a:gd name="connsiteY3" fmla="*/ 1694889 h 2744785"/>
                <a:gd name="connsiteX4" fmla="*/ 820912 w 1744918"/>
                <a:gd name="connsiteY4" fmla="*/ 1613793 h 2744785"/>
                <a:gd name="connsiteX5" fmla="*/ 395452 w 1744918"/>
                <a:gd name="connsiteY5" fmla="*/ 1453168 h 2744785"/>
                <a:gd name="connsiteX6" fmla="*/ 390359 w 1744918"/>
                <a:gd name="connsiteY6" fmla="*/ 1451601 h 2744785"/>
                <a:gd name="connsiteX7" fmla="*/ 196042 w 1744918"/>
                <a:gd name="connsiteY7" fmla="*/ 1350133 h 2744785"/>
                <a:gd name="connsiteX8" fmla="*/ 51871 w 1744918"/>
                <a:gd name="connsiteY8" fmla="*/ 1191859 h 2744785"/>
                <a:gd name="connsiteX9" fmla="*/ 6034 w 1744918"/>
                <a:gd name="connsiteY9" fmla="*/ 1120557 h 2744785"/>
                <a:gd name="connsiteX10" fmla="*/ 107502 w 1744918"/>
                <a:gd name="connsiteY10" fmla="*/ 827515 h 2744785"/>
                <a:gd name="connsiteX11" fmla="*/ 401720 w 1744918"/>
                <a:gd name="connsiteY11" fmla="*/ 469830 h 2744785"/>
                <a:gd name="connsiteX12" fmla="*/ 805241 w 1744918"/>
                <a:gd name="connsiteY12" fmla="*/ 8328 h 2744785"/>
                <a:gd name="connsiteX13" fmla="*/ 830314 w 1744918"/>
                <a:gd name="connsiteY13" fmla="*/ 8719 h 2744785"/>
                <a:gd name="connsiteX14" fmla="*/ 952546 w 1744918"/>
                <a:gd name="connsiteY14" fmla="*/ 125466 h 2744785"/>
                <a:gd name="connsiteX15" fmla="*/ 1092799 w 1744918"/>
                <a:gd name="connsiteY15" fmla="*/ 242605 h 2744785"/>
                <a:gd name="connsiteX16" fmla="*/ 1126099 w 1744918"/>
                <a:gd name="connsiteY16" fmla="*/ 282957 h 2744785"/>
                <a:gd name="connsiteX17" fmla="*/ 979578 w 1744918"/>
                <a:gd name="connsiteY17" fmla="*/ 589711 h 2744785"/>
                <a:gd name="connsiteX18" fmla="*/ 869883 w 1744918"/>
                <a:gd name="connsiteY18" fmla="*/ 706067 h 2744785"/>
                <a:gd name="connsiteX19" fmla="*/ 790354 w 1744918"/>
                <a:gd name="connsiteY19" fmla="*/ 860423 h 2744785"/>
                <a:gd name="connsiteX20" fmla="*/ 797406 w 1744918"/>
                <a:gd name="connsiteY20" fmla="*/ 874527 h 2744785"/>
                <a:gd name="connsiteX21" fmla="*/ 848727 w 1744918"/>
                <a:gd name="connsiteY21" fmla="*/ 846711 h 2744785"/>
                <a:gd name="connsiteX22" fmla="*/ 902791 w 1744918"/>
                <a:gd name="connsiteY22" fmla="*/ 688829 h 2744785"/>
                <a:gd name="connsiteX23" fmla="*/ 952154 w 1744918"/>
                <a:gd name="connsiteY23" fmla="*/ 665323 h 2744785"/>
                <a:gd name="connsiteX24" fmla="*/ 1325117 w 1744918"/>
                <a:gd name="connsiteY24" fmla="*/ 734666 h 2744785"/>
                <a:gd name="connsiteX25" fmla="*/ 1413265 w 1744918"/>
                <a:gd name="connsiteY25" fmla="*/ 771884 h 2744785"/>
                <a:gd name="connsiteX26" fmla="*/ 1421101 w 1744918"/>
                <a:gd name="connsiteY26" fmla="*/ 748769 h 2744785"/>
                <a:gd name="connsiteX27" fmla="*/ 1453225 w 1744918"/>
                <a:gd name="connsiteY27" fmla="*/ 714685 h 2744785"/>
                <a:gd name="connsiteX28" fmla="*/ 1633831 w 1744918"/>
                <a:gd name="connsiteY28" fmla="*/ 551710 h 2744785"/>
                <a:gd name="connsiteX29" fmla="*/ 1703174 w 1744918"/>
                <a:gd name="connsiteY29" fmla="*/ 509791 h 2744785"/>
                <a:gd name="connsiteX30" fmla="*/ 1711009 w 1744918"/>
                <a:gd name="connsiteY30" fmla="*/ 633981 h 2744785"/>
                <a:gd name="connsiteX31" fmla="*/ 1743917 w 1744918"/>
                <a:gd name="connsiteY31" fmla="*/ 795782 h 2744785"/>
                <a:gd name="connsiteX32" fmla="*/ 1721978 w 1744918"/>
                <a:gd name="connsiteY32" fmla="*/ 957973 h 2744785"/>
                <a:gd name="connsiteX33" fmla="*/ 1660862 w 1744918"/>
                <a:gd name="connsiteY33" fmla="*/ 1311348 h 2744785"/>
                <a:gd name="connsiteX34" fmla="*/ 1618552 w 1744918"/>
                <a:gd name="connsiteY34" fmla="*/ 1567565 h 2744785"/>
                <a:gd name="connsiteX35" fmla="*/ 1597396 w 1744918"/>
                <a:gd name="connsiteY35" fmla="*/ 1695673 h 2744785"/>
                <a:gd name="connsiteX36" fmla="*/ 1636072 w 1744918"/>
                <a:gd name="connsiteY36" fmla="*/ 2744463 h 2744785"/>
                <a:gd name="connsiteX0" fmla="*/ 1636072 w 1744918"/>
                <a:gd name="connsiteY0" fmla="*/ 2744463 h 2744787"/>
                <a:gd name="connsiteX1" fmla="*/ 959989 w 1744918"/>
                <a:gd name="connsiteY1" fmla="*/ 1806935 h 2744787"/>
                <a:gd name="connsiteX2" fmla="*/ 964691 w 1744918"/>
                <a:gd name="connsiteY2" fmla="*/ 1694889 h 2744787"/>
                <a:gd name="connsiteX3" fmla="*/ 820912 w 1744918"/>
                <a:gd name="connsiteY3" fmla="*/ 1613793 h 2744787"/>
                <a:gd name="connsiteX4" fmla="*/ 395452 w 1744918"/>
                <a:gd name="connsiteY4" fmla="*/ 1453168 h 2744787"/>
                <a:gd name="connsiteX5" fmla="*/ 390359 w 1744918"/>
                <a:gd name="connsiteY5" fmla="*/ 1451601 h 2744787"/>
                <a:gd name="connsiteX6" fmla="*/ 196042 w 1744918"/>
                <a:gd name="connsiteY6" fmla="*/ 1350133 h 2744787"/>
                <a:gd name="connsiteX7" fmla="*/ 51871 w 1744918"/>
                <a:gd name="connsiteY7" fmla="*/ 1191859 h 2744787"/>
                <a:gd name="connsiteX8" fmla="*/ 6034 w 1744918"/>
                <a:gd name="connsiteY8" fmla="*/ 1120557 h 2744787"/>
                <a:gd name="connsiteX9" fmla="*/ 107502 w 1744918"/>
                <a:gd name="connsiteY9" fmla="*/ 827515 h 2744787"/>
                <a:gd name="connsiteX10" fmla="*/ 401720 w 1744918"/>
                <a:gd name="connsiteY10" fmla="*/ 469830 h 2744787"/>
                <a:gd name="connsiteX11" fmla="*/ 805241 w 1744918"/>
                <a:gd name="connsiteY11" fmla="*/ 8328 h 2744787"/>
                <a:gd name="connsiteX12" fmla="*/ 830314 w 1744918"/>
                <a:gd name="connsiteY12" fmla="*/ 8719 h 2744787"/>
                <a:gd name="connsiteX13" fmla="*/ 952546 w 1744918"/>
                <a:gd name="connsiteY13" fmla="*/ 125466 h 2744787"/>
                <a:gd name="connsiteX14" fmla="*/ 1092799 w 1744918"/>
                <a:gd name="connsiteY14" fmla="*/ 242605 h 2744787"/>
                <a:gd name="connsiteX15" fmla="*/ 1126099 w 1744918"/>
                <a:gd name="connsiteY15" fmla="*/ 282957 h 2744787"/>
                <a:gd name="connsiteX16" fmla="*/ 979578 w 1744918"/>
                <a:gd name="connsiteY16" fmla="*/ 589711 h 2744787"/>
                <a:gd name="connsiteX17" fmla="*/ 869883 w 1744918"/>
                <a:gd name="connsiteY17" fmla="*/ 706067 h 2744787"/>
                <a:gd name="connsiteX18" fmla="*/ 790354 w 1744918"/>
                <a:gd name="connsiteY18" fmla="*/ 860423 h 2744787"/>
                <a:gd name="connsiteX19" fmla="*/ 797406 w 1744918"/>
                <a:gd name="connsiteY19" fmla="*/ 874527 h 2744787"/>
                <a:gd name="connsiteX20" fmla="*/ 848727 w 1744918"/>
                <a:gd name="connsiteY20" fmla="*/ 846711 h 2744787"/>
                <a:gd name="connsiteX21" fmla="*/ 902791 w 1744918"/>
                <a:gd name="connsiteY21" fmla="*/ 688829 h 2744787"/>
                <a:gd name="connsiteX22" fmla="*/ 952154 w 1744918"/>
                <a:gd name="connsiteY22" fmla="*/ 665323 h 2744787"/>
                <a:gd name="connsiteX23" fmla="*/ 1325117 w 1744918"/>
                <a:gd name="connsiteY23" fmla="*/ 734666 h 2744787"/>
                <a:gd name="connsiteX24" fmla="*/ 1413265 w 1744918"/>
                <a:gd name="connsiteY24" fmla="*/ 771884 h 2744787"/>
                <a:gd name="connsiteX25" fmla="*/ 1421101 w 1744918"/>
                <a:gd name="connsiteY25" fmla="*/ 748769 h 2744787"/>
                <a:gd name="connsiteX26" fmla="*/ 1453225 w 1744918"/>
                <a:gd name="connsiteY26" fmla="*/ 714685 h 2744787"/>
                <a:gd name="connsiteX27" fmla="*/ 1633831 w 1744918"/>
                <a:gd name="connsiteY27" fmla="*/ 551710 h 2744787"/>
                <a:gd name="connsiteX28" fmla="*/ 1703174 w 1744918"/>
                <a:gd name="connsiteY28" fmla="*/ 509791 h 2744787"/>
                <a:gd name="connsiteX29" fmla="*/ 1711009 w 1744918"/>
                <a:gd name="connsiteY29" fmla="*/ 633981 h 2744787"/>
                <a:gd name="connsiteX30" fmla="*/ 1743917 w 1744918"/>
                <a:gd name="connsiteY30" fmla="*/ 795782 h 2744787"/>
                <a:gd name="connsiteX31" fmla="*/ 1721978 w 1744918"/>
                <a:gd name="connsiteY31" fmla="*/ 957973 h 2744787"/>
                <a:gd name="connsiteX32" fmla="*/ 1660862 w 1744918"/>
                <a:gd name="connsiteY32" fmla="*/ 1311348 h 2744787"/>
                <a:gd name="connsiteX33" fmla="*/ 1618552 w 1744918"/>
                <a:gd name="connsiteY33" fmla="*/ 1567565 h 2744787"/>
                <a:gd name="connsiteX34" fmla="*/ 1597396 w 1744918"/>
                <a:gd name="connsiteY34" fmla="*/ 1695673 h 2744787"/>
                <a:gd name="connsiteX35" fmla="*/ 1636072 w 1744918"/>
                <a:gd name="connsiteY35" fmla="*/ 2744463 h 2744787"/>
                <a:gd name="connsiteX0" fmla="*/ 1636072 w 1744918"/>
                <a:gd name="connsiteY0" fmla="*/ 2744463 h 2800429"/>
                <a:gd name="connsiteX1" fmla="*/ 969485 w 1744918"/>
                <a:gd name="connsiteY1" fmla="*/ 2705866 h 2800429"/>
                <a:gd name="connsiteX2" fmla="*/ 964691 w 1744918"/>
                <a:gd name="connsiteY2" fmla="*/ 1694889 h 2800429"/>
                <a:gd name="connsiteX3" fmla="*/ 820912 w 1744918"/>
                <a:gd name="connsiteY3" fmla="*/ 1613793 h 2800429"/>
                <a:gd name="connsiteX4" fmla="*/ 395452 w 1744918"/>
                <a:gd name="connsiteY4" fmla="*/ 1453168 h 2800429"/>
                <a:gd name="connsiteX5" fmla="*/ 390359 w 1744918"/>
                <a:gd name="connsiteY5" fmla="*/ 1451601 h 2800429"/>
                <a:gd name="connsiteX6" fmla="*/ 196042 w 1744918"/>
                <a:gd name="connsiteY6" fmla="*/ 1350133 h 2800429"/>
                <a:gd name="connsiteX7" fmla="*/ 51871 w 1744918"/>
                <a:gd name="connsiteY7" fmla="*/ 1191859 h 2800429"/>
                <a:gd name="connsiteX8" fmla="*/ 6034 w 1744918"/>
                <a:gd name="connsiteY8" fmla="*/ 1120557 h 2800429"/>
                <a:gd name="connsiteX9" fmla="*/ 107502 w 1744918"/>
                <a:gd name="connsiteY9" fmla="*/ 827515 h 2800429"/>
                <a:gd name="connsiteX10" fmla="*/ 401720 w 1744918"/>
                <a:gd name="connsiteY10" fmla="*/ 469830 h 2800429"/>
                <a:gd name="connsiteX11" fmla="*/ 805241 w 1744918"/>
                <a:gd name="connsiteY11" fmla="*/ 8328 h 2800429"/>
                <a:gd name="connsiteX12" fmla="*/ 830314 w 1744918"/>
                <a:gd name="connsiteY12" fmla="*/ 8719 h 2800429"/>
                <a:gd name="connsiteX13" fmla="*/ 952546 w 1744918"/>
                <a:gd name="connsiteY13" fmla="*/ 125466 h 2800429"/>
                <a:gd name="connsiteX14" fmla="*/ 1092799 w 1744918"/>
                <a:gd name="connsiteY14" fmla="*/ 242605 h 2800429"/>
                <a:gd name="connsiteX15" fmla="*/ 1126099 w 1744918"/>
                <a:gd name="connsiteY15" fmla="*/ 282957 h 2800429"/>
                <a:gd name="connsiteX16" fmla="*/ 979578 w 1744918"/>
                <a:gd name="connsiteY16" fmla="*/ 589711 h 2800429"/>
                <a:gd name="connsiteX17" fmla="*/ 869883 w 1744918"/>
                <a:gd name="connsiteY17" fmla="*/ 706067 h 2800429"/>
                <a:gd name="connsiteX18" fmla="*/ 790354 w 1744918"/>
                <a:gd name="connsiteY18" fmla="*/ 860423 h 2800429"/>
                <a:gd name="connsiteX19" fmla="*/ 797406 w 1744918"/>
                <a:gd name="connsiteY19" fmla="*/ 874527 h 2800429"/>
                <a:gd name="connsiteX20" fmla="*/ 848727 w 1744918"/>
                <a:gd name="connsiteY20" fmla="*/ 846711 h 2800429"/>
                <a:gd name="connsiteX21" fmla="*/ 902791 w 1744918"/>
                <a:gd name="connsiteY21" fmla="*/ 688829 h 2800429"/>
                <a:gd name="connsiteX22" fmla="*/ 952154 w 1744918"/>
                <a:gd name="connsiteY22" fmla="*/ 665323 h 2800429"/>
                <a:gd name="connsiteX23" fmla="*/ 1325117 w 1744918"/>
                <a:gd name="connsiteY23" fmla="*/ 734666 h 2800429"/>
                <a:gd name="connsiteX24" fmla="*/ 1413265 w 1744918"/>
                <a:gd name="connsiteY24" fmla="*/ 771884 h 2800429"/>
                <a:gd name="connsiteX25" fmla="*/ 1421101 w 1744918"/>
                <a:gd name="connsiteY25" fmla="*/ 748769 h 2800429"/>
                <a:gd name="connsiteX26" fmla="*/ 1453225 w 1744918"/>
                <a:gd name="connsiteY26" fmla="*/ 714685 h 2800429"/>
                <a:gd name="connsiteX27" fmla="*/ 1633831 w 1744918"/>
                <a:gd name="connsiteY27" fmla="*/ 551710 h 2800429"/>
                <a:gd name="connsiteX28" fmla="*/ 1703174 w 1744918"/>
                <a:gd name="connsiteY28" fmla="*/ 509791 h 2800429"/>
                <a:gd name="connsiteX29" fmla="*/ 1711009 w 1744918"/>
                <a:gd name="connsiteY29" fmla="*/ 633981 h 2800429"/>
                <a:gd name="connsiteX30" fmla="*/ 1743917 w 1744918"/>
                <a:gd name="connsiteY30" fmla="*/ 795782 h 2800429"/>
                <a:gd name="connsiteX31" fmla="*/ 1721978 w 1744918"/>
                <a:gd name="connsiteY31" fmla="*/ 957973 h 2800429"/>
                <a:gd name="connsiteX32" fmla="*/ 1660862 w 1744918"/>
                <a:gd name="connsiteY32" fmla="*/ 1311348 h 2800429"/>
                <a:gd name="connsiteX33" fmla="*/ 1618552 w 1744918"/>
                <a:gd name="connsiteY33" fmla="*/ 1567565 h 2800429"/>
                <a:gd name="connsiteX34" fmla="*/ 1597396 w 1744918"/>
                <a:gd name="connsiteY34" fmla="*/ 1695673 h 2800429"/>
                <a:gd name="connsiteX35" fmla="*/ 1636072 w 1744918"/>
                <a:gd name="connsiteY35" fmla="*/ 2744463 h 2800429"/>
                <a:gd name="connsiteX0" fmla="*/ 1636072 w 1744918"/>
                <a:gd name="connsiteY0" fmla="*/ 2744463 h 2748763"/>
                <a:gd name="connsiteX1" fmla="*/ 969485 w 1744918"/>
                <a:gd name="connsiteY1" fmla="*/ 2705866 h 2748763"/>
                <a:gd name="connsiteX2" fmla="*/ 964691 w 1744918"/>
                <a:gd name="connsiteY2" fmla="*/ 1694889 h 2748763"/>
                <a:gd name="connsiteX3" fmla="*/ 820912 w 1744918"/>
                <a:gd name="connsiteY3" fmla="*/ 1613793 h 2748763"/>
                <a:gd name="connsiteX4" fmla="*/ 395452 w 1744918"/>
                <a:gd name="connsiteY4" fmla="*/ 1453168 h 2748763"/>
                <a:gd name="connsiteX5" fmla="*/ 390359 w 1744918"/>
                <a:gd name="connsiteY5" fmla="*/ 1451601 h 2748763"/>
                <a:gd name="connsiteX6" fmla="*/ 196042 w 1744918"/>
                <a:gd name="connsiteY6" fmla="*/ 1350133 h 2748763"/>
                <a:gd name="connsiteX7" fmla="*/ 51871 w 1744918"/>
                <a:gd name="connsiteY7" fmla="*/ 1191859 h 2748763"/>
                <a:gd name="connsiteX8" fmla="*/ 6034 w 1744918"/>
                <a:gd name="connsiteY8" fmla="*/ 1120557 h 2748763"/>
                <a:gd name="connsiteX9" fmla="*/ 107502 w 1744918"/>
                <a:gd name="connsiteY9" fmla="*/ 827515 h 2748763"/>
                <a:gd name="connsiteX10" fmla="*/ 401720 w 1744918"/>
                <a:gd name="connsiteY10" fmla="*/ 469830 h 2748763"/>
                <a:gd name="connsiteX11" fmla="*/ 805241 w 1744918"/>
                <a:gd name="connsiteY11" fmla="*/ 8328 h 2748763"/>
                <a:gd name="connsiteX12" fmla="*/ 830314 w 1744918"/>
                <a:gd name="connsiteY12" fmla="*/ 8719 h 2748763"/>
                <a:gd name="connsiteX13" fmla="*/ 952546 w 1744918"/>
                <a:gd name="connsiteY13" fmla="*/ 125466 h 2748763"/>
                <a:gd name="connsiteX14" fmla="*/ 1092799 w 1744918"/>
                <a:gd name="connsiteY14" fmla="*/ 242605 h 2748763"/>
                <a:gd name="connsiteX15" fmla="*/ 1126099 w 1744918"/>
                <a:gd name="connsiteY15" fmla="*/ 282957 h 2748763"/>
                <a:gd name="connsiteX16" fmla="*/ 979578 w 1744918"/>
                <a:gd name="connsiteY16" fmla="*/ 589711 h 2748763"/>
                <a:gd name="connsiteX17" fmla="*/ 869883 w 1744918"/>
                <a:gd name="connsiteY17" fmla="*/ 706067 h 2748763"/>
                <a:gd name="connsiteX18" fmla="*/ 790354 w 1744918"/>
                <a:gd name="connsiteY18" fmla="*/ 860423 h 2748763"/>
                <a:gd name="connsiteX19" fmla="*/ 797406 w 1744918"/>
                <a:gd name="connsiteY19" fmla="*/ 874527 h 2748763"/>
                <a:gd name="connsiteX20" fmla="*/ 848727 w 1744918"/>
                <a:gd name="connsiteY20" fmla="*/ 846711 h 2748763"/>
                <a:gd name="connsiteX21" fmla="*/ 902791 w 1744918"/>
                <a:gd name="connsiteY21" fmla="*/ 688829 h 2748763"/>
                <a:gd name="connsiteX22" fmla="*/ 952154 w 1744918"/>
                <a:gd name="connsiteY22" fmla="*/ 665323 h 2748763"/>
                <a:gd name="connsiteX23" fmla="*/ 1325117 w 1744918"/>
                <a:gd name="connsiteY23" fmla="*/ 734666 h 2748763"/>
                <a:gd name="connsiteX24" fmla="*/ 1413265 w 1744918"/>
                <a:gd name="connsiteY24" fmla="*/ 771884 h 2748763"/>
                <a:gd name="connsiteX25" fmla="*/ 1421101 w 1744918"/>
                <a:gd name="connsiteY25" fmla="*/ 748769 h 2748763"/>
                <a:gd name="connsiteX26" fmla="*/ 1453225 w 1744918"/>
                <a:gd name="connsiteY26" fmla="*/ 714685 h 2748763"/>
                <a:gd name="connsiteX27" fmla="*/ 1633831 w 1744918"/>
                <a:gd name="connsiteY27" fmla="*/ 551710 h 2748763"/>
                <a:gd name="connsiteX28" fmla="*/ 1703174 w 1744918"/>
                <a:gd name="connsiteY28" fmla="*/ 509791 h 2748763"/>
                <a:gd name="connsiteX29" fmla="*/ 1711009 w 1744918"/>
                <a:gd name="connsiteY29" fmla="*/ 633981 h 2748763"/>
                <a:gd name="connsiteX30" fmla="*/ 1743917 w 1744918"/>
                <a:gd name="connsiteY30" fmla="*/ 795782 h 2748763"/>
                <a:gd name="connsiteX31" fmla="*/ 1721978 w 1744918"/>
                <a:gd name="connsiteY31" fmla="*/ 957973 h 2748763"/>
                <a:gd name="connsiteX32" fmla="*/ 1660862 w 1744918"/>
                <a:gd name="connsiteY32" fmla="*/ 1311348 h 2748763"/>
                <a:gd name="connsiteX33" fmla="*/ 1618552 w 1744918"/>
                <a:gd name="connsiteY33" fmla="*/ 1567565 h 2748763"/>
                <a:gd name="connsiteX34" fmla="*/ 1597396 w 1744918"/>
                <a:gd name="connsiteY34" fmla="*/ 1695673 h 2748763"/>
                <a:gd name="connsiteX35" fmla="*/ 1636072 w 1744918"/>
                <a:gd name="connsiteY35" fmla="*/ 2744463 h 2748763"/>
                <a:gd name="connsiteX0" fmla="*/ 1632907 w 1744918"/>
                <a:gd name="connsiteY0" fmla="*/ 2725471 h 2731694"/>
                <a:gd name="connsiteX1" fmla="*/ 969485 w 1744918"/>
                <a:gd name="connsiteY1" fmla="*/ 2705866 h 2731694"/>
                <a:gd name="connsiteX2" fmla="*/ 964691 w 1744918"/>
                <a:gd name="connsiteY2" fmla="*/ 1694889 h 2731694"/>
                <a:gd name="connsiteX3" fmla="*/ 820912 w 1744918"/>
                <a:gd name="connsiteY3" fmla="*/ 1613793 h 2731694"/>
                <a:gd name="connsiteX4" fmla="*/ 395452 w 1744918"/>
                <a:gd name="connsiteY4" fmla="*/ 1453168 h 2731694"/>
                <a:gd name="connsiteX5" fmla="*/ 390359 w 1744918"/>
                <a:gd name="connsiteY5" fmla="*/ 1451601 h 2731694"/>
                <a:gd name="connsiteX6" fmla="*/ 196042 w 1744918"/>
                <a:gd name="connsiteY6" fmla="*/ 1350133 h 2731694"/>
                <a:gd name="connsiteX7" fmla="*/ 51871 w 1744918"/>
                <a:gd name="connsiteY7" fmla="*/ 1191859 h 2731694"/>
                <a:gd name="connsiteX8" fmla="*/ 6034 w 1744918"/>
                <a:gd name="connsiteY8" fmla="*/ 1120557 h 2731694"/>
                <a:gd name="connsiteX9" fmla="*/ 107502 w 1744918"/>
                <a:gd name="connsiteY9" fmla="*/ 827515 h 2731694"/>
                <a:gd name="connsiteX10" fmla="*/ 401720 w 1744918"/>
                <a:gd name="connsiteY10" fmla="*/ 469830 h 2731694"/>
                <a:gd name="connsiteX11" fmla="*/ 805241 w 1744918"/>
                <a:gd name="connsiteY11" fmla="*/ 8328 h 2731694"/>
                <a:gd name="connsiteX12" fmla="*/ 830314 w 1744918"/>
                <a:gd name="connsiteY12" fmla="*/ 8719 h 2731694"/>
                <a:gd name="connsiteX13" fmla="*/ 952546 w 1744918"/>
                <a:gd name="connsiteY13" fmla="*/ 125466 h 2731694"/>
                <a:gd name="connsiteX14" fmla="*/ 1092799 w 1744918"/>
                <a:gd name="connsiteY14" fmla="*/ 242605 h 2731694"/>
                <a:gd name="connsiteX15" fmla="*/ 1126099 w 1744918"/>
                <a:gd name="connsiteY15" fmla="*/ 282957 h 2731694"/>
                <a:gd name="connsiteX16" fmla="*/ 979578 w 1744918"/>
                <a:gd name="connsiteY16" fmla="*/ 589711 h 2731694"/>
                <a:gd name="connsiteX17" fmla="*/ 869883 w 1744918"/>
                <a:gd name="connsiteY17" fmla="*/ 706067 h 2731694"/>
                <a:gd name="connsiteX18" fmla="*/ 790354 w 1744918"/>
                <a:gd name="connsiteY18" fmla="*/ 860423 h 2731694"/>
                <a:gd name="connsiteX19" fmla="*/ 797406 w 1744918"/>
                <a:gd name="connsiteY19" fmla="*/ 874527 h 2731694"/>
                <a:gd name="connsiteX20" fmla="*/ 848727 w 1744918"/>
                <a:gd name="connsiteY20" fmla="*/ 846711 h 2731694"/>
                <a:gd name="connsiteX21" fmla="*/ 902791 w 1744918"/>
                <a:gd name="connsiteY21" fmla="*/ 688829 h 2731694"/>
                <a:gd name="connsiteX22" fmla="*/ 952154 w 1744918"/>
                <a:gd name="connsiteY22" fmla="*/ 665323 h 2731694"/>
                <a:gd name="connsiteX23" fmla="*/ 1325117 w 1744918"/>
                <a:gd name="connsiteY23" fmla="*/ 734666 h 2731694"/>
                <a:gd name="connsiteX24" fmla="*/ 1413265 w 1744918"/>
                <a:gd name="connsiteY24" fmla="*/ 771884 h 2731694"/>
                <a:gd name="connsiteX25" fmla="*/ 1421101 w 1744918"/>
                <a:gd name="connsiteY25" fmla="*/ 748769 h 2731694"/>
                <a:gd name="connsiteX26" fmla="*/ 1453225 w 1744918"/>
                <a:gd name="connsiteY26" fmla="*/ 714685 h 2731694"/>
                <a:gd name="connsiteX27" fmla="*/ 1633831 w 1744918"/>
                <a:gd name="connsiteY27" fmla="*/ 551710 h 2731694"/>
                <a:gd name="connsiteX28" fmla="*/ 1703174 w 1744918"/>
                <a:gd name="connsiteY28" fmla="*/ 509791 h 2731694"/>
                <a:gd name="connsiteX29" fmla="*/ 1711009 w 1744918"/>
                <a:gd name="connsiteY29" fmla="*/ 633981 h 2731694"/>
                <a:gd name="connsiteX30" fmla="*/ 1743917 w 1744918"/>
                <a:gd name="connsiteY30" fmla="*/ 795782 h 2731694"/>
                <a:gd name="connsiteX31" fmla="*/ 1721978 w 1744918"/>
                <a:gd name="connsiteY31" fmla="*/ 957973 h 2731694"/>
                <a:gd name="connsiteX32" fmla="*/ 1660862 w 1744918"/>
                <a:gd name="connsiteY32" fmla="*/ 1311348 h 2731694"/>
                <a:gd name="connsiteX33" fmla="*/ 1618552 w 1744918"/>
                <a:gd name="connsiteY33" fmla="*/ 1567565 h 2731694"/>
                <a:gd name="connsiteX34" fmla="*/ 1597396 w 1744918"/>
                <a:gd name="connsiteY34" fmla="*/ 1695673 h 2731694"/>
                <a:gd name="connsiteX35" fmla="*/ 1632907 w 1744918"/>
                <a:gd name="connsiteY35" fmla="*/ 2725471 h 2731694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597396 w 1744918"/>
                <a:gd name="connsiteY34" fmla="*/ 1695673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64691 w 1744918"/>
                <a:gd name="connsiteY2" fmla="*/ 1694889 h 2735151"/>
                <a:gd name="connsiteX3" fmla="*/ 820912 w 1744918"/>
                <a:gd name="connsiteY3" fmla="*/ 1613793 h 2735151"/>
                <a:gd name="connsiteX4" fmla="*/ 395452 w 1744918"/>
                <a:gd name="connsiteY4" fmla="*/ 1453168 h 2735151"/>
                <a:gd name="connsiteX5" fmla="*/ 390359 w 1744918"/>
                <a:gd name="connsiteY5" fmla="*/ 1451601 h 2735151"/>
                <a:gd name="connsiteX6" fmla="*/ 196042 w 1744918"/>
                <a:gd name="connsiteY6" fmla="*/ 1350133 h 2735151"/>
                <a:gd name="connsiteX7" fmla="*/ 51871 w 1744918"/>
                <a:gd name="connsiteY7" fmla="*/ 1191859 h 2735151"/>
                <a:gd name="connsiteX8" fmla="*/ 6034 w 1744918"/>
                <a:gd name="connsiteY8" fmla="*/ 1120557 h 2735151"/>
                <a:gd name="connsiteX9" fmla="*/ 107502 w 1744918"/>
                <a:gd name="connsiteY9" fmla="*/ 827515 h 2735151"/>
                <a:gd name="connsiteX10" fmla="*/ 401720 w 1744918"/>
                <a:gd name="connsiteY10" fmla="*/ 469830 h 2735151"/>
                <a:gd name="connsiteX11" fmla="*/ 805241 w 1744918"/>
                <a:gd name="connsiteY11" fmla="*/ 8328 h 2735151"/>
                <a:gd name="connsiteX12" fmla="*/ 830314 w 1744918"/>
                <a:gd name="connsiteY12" fmla="*/ 8719 h 2735151"/>
                <a:gd name="connsiteX13" fmla="*/ 952546 w 1744918"/>
                <a:gd name="connsiteY13" fmla="*/ 125466 h 2735151"/>
                <a:gd name="connsiteX14" fmla="*/ 1092799 w 1744918"/>
                <a:gd name="connsiteY14" fmla="*/ 242605 h 2735151"/>
                <a:gd name="connsiteX15" fmla="*/ 1126099 w 1744918"/>
                <a:gd name="connsiteY15" fmla="*/ 282957 h 2735151"/>
                <a:gd name="connsiteX16" fmla="*/ 979578 w 1744918"/>
                <a:gd name="connsiteY16" fmla="*/ 589711 h 2735151"/>
                <a:gd name="connsiteX17" fmla="*/ 869883 w 1744918"/>
                <a:gd name="connsiteY17" fmla="*/ 706067 h 2735151"/>
                <a:gd name="connsiteX18" fmla="*/ 790354 w 1744918"/>
                <a:gd name="connsiteY18" fmla="*/ 860423 h 2735151"/>
                <a:gd name="connsiteX19" fmla="*/ 797406 w 1744918"/>
                <a:gd name="connsiteY19" fmla="*/ 874527 h 2735151"/>
                <a:gd name="connsiteX20" fmla="*/ 848727 w 1744918"/>
                <a:gd name="connsiteY20" fmla="*/ 846711 h 2735151"/>
                <a:gd name="connsiteX21" fmla="*/ 902791 w 1744918"/>
                <a:gd name="connsiteY21" fmla="*/ 688829 h 2735151"/>
                <a:gd name="connsiteX22" fmla="*/ 952154 w 1744918"/>
                <a:gd name="connsiteY22" fmla="*/ 665323 h 2735151"/>
                <a:gd name="connsiteX23" fmla="*/ 1325117 w 1744918"/>
                <a:gd name="connsiteY23" fmla="*/ 734666 h 2735151"/>
                <a:gd name="connsiteX24" fmla="*/ 1413265 w 1744918"/>
                <a:gd name="connsiteY24" fmla="*/ 771884 h 2735151"/>
                <a:gd name="connsiteX25" fmla="*/ 1421101 w 1744918"/>
                <a:gd name="connsiteY25" fmla="*/ 748769 h 2735151"/>
                <a:gd name="connsiteX26" fmla="*/ 1453225 w 1744918"/>
                <a:gd name="connsiteY26" fmla="*/ 714685 h 2735151"/>
                <a:gd name="connsiteX27" fmla="*/ 1633831 w 1744918"/>
                <a:gd name="connsiteY27" fmla="*/ 551710 h 2735151"/>
                <a:gd name="connsiteX28" fmla="*/ 1703174 w 1744918"/>
                <a:gd name="connsiteY28" fmla="*/ 509791 h 2735151"/>
                <a:gd name="connsiteX29" fmla="*/ 1711009 w 1744918"/>
                <a:gd name="connsiteY29" fmla="*/ 633981 h 2735151"/>
                <a:gd name="connsiteX30" fmla="*/ 1743917 w 1744918"/>
                <a:gd name="connsiteY30" fmla="*/ 795782 h 2735151"/>
                <a:gd name="connsiteX31" fmla="*/ 1721978 w 1744918"/>
                <a:gd name="connsiteY31" fmla="*/ 957973 h 2735151"/>
                <a:gd name="connsiteX32" fmla="*/ 1660862 w 1744918"/>
                <a:gd name="connsiteY32" fmla="*/ 1311348 h 2735151"/>
                <a:gd name="connsiteX33" fmla="*/ 1618552 w 1744918"/>
                <a:gd name="connsiteY33" fmla="*/ 1567565 h 2735151"/>
                <a:gd name="connsiteX34" fmla="*/ 1635379 w 1744918"/>
                <a:gd name="connsiteY34" fmla="*/ 2097660 h 2735151"/>
                <a:gd name="connsiteX35" fmla="*/ 1632907 w 1744918"/>
                <a:gd name="connsiteY35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951956 w 1744918"/>
                <a:gd name="connsiteY2" fmla="*/ 2136971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  <a:gd name="connsiteX0" fmla="*/ 1632907 w 1744918"/>
                <a:gd name="connsiteY0" fmla="*/ 2725471 h 2735151"/>
                <a:gd name="connsiteX1" fmla="*/ 966320 w 1744918"/>
                <a:gd name="connsiteY1" fmla="*/ 2721693 h 2735151"/>
                <a:gd name="connsiteX2" fmla="*/ 1012095 w 1744918"/>
                <a:gd name="connsiteY2" fmla="*/ 2124310 h 2735151"/>
                <a:gd name="connsiteX3" fmla="*/ 964691 w 1744918"/>
                <a:gd name="connsiteY3" fmla="*/ 1694889 h 2735151"/>
                <a:gd name="connsiteX4" fmla="*/ 820912 w 1744918"/>
                <a:gd name="connsiteY4" fmla="*/ 1613793 h 2735151"/>
                <a:gd name="connsiteX5" fmla="*/ 395452 w 1744918"/>
                <a:gd name="connsiteY5" fmla="*/ 1453168 h 2735151"/>
                <a:gd name="connsiteX6" fmla="*/ 390359 w 1744918"/>
                <a:gd name="connsiteY6" fmla="*/ 1451601 h 2735151"/>
                <a:gd name="connsiteX7" fmla="*/ 196042 w 1744918"/>
                <a:gd name="connsiteY7" fmla="*/ 1350133 h 2735151"/>
                <a:gd name="connsiteX8" fmla="*/ 51871 w 1744918"/>
                <a:gd name="connsiteY8" fmla="*/ 1191859 h 2735151"/>
                <a:gd name="connsiteX9" fmla="*/ 6034 w 1744918"/>
                <a:gd name="connsiteY9" fmla="*/ 1120557 h 2735151"/>
                <a:gd name="connsiteX10" fmla="*/ 107502 w 1744918"/>
                <a:gd name="connsiteY10" fmla="*/ 827515 h 2735151"/>
                <a:gd name="connsiteX11" fmla="*/ 401720 w 1744918"/>
                <a:gd name="connsiteY11" fmla="*/ 469830 h 2735151"/>
                <a:gd name="connsiteX12" fmla="*/ 805241 w 1744918"/>
                <a:gd name="connsiteY12" fmla="*/ 8328 h 2735151"/>
                <a:gd name="connsiteX13" fmla="*/ 830314 w 1744918"/>
                <a:gd name="connsiteY13" fmla="*/ 8719 h 2735151"/>
                <a:gd name="connsiteX14" fmla="*/ 952546 w 1744918"/>
                <a:gd name="connsiteY14" fmla="*/ 125466 h 2735151"/>
                <a:gd name="connsiteX15" fmla="*/ 1092799 w 1744918"/>
                <a:gd name="connsiteY15" fmla="*/ 242605 h 2735151"/>
                <a:gd name="connsiteX16" fmla="*/ 1126099 w 1744918"/>
                <a:gd name="connsiteY16" fmla="*/ 282957 h 2735151"/>
                <a:gd name="connsiteX17" fmla="*/ 979578 w 1744918"/>
                <a:gd name="connsiteY17" fmla="*/ 589711 h 2735151"/>
                <a:gd name="connsiteX18" fmla="*/ 869883 w 1744918"/>
                <a:gd name="connsiteY18" fmla="*/ 706067 h 2735151"/>
                <a:gd name="connsiteX19" fmla="*/ 790354 w 1744918"/>
                <a:gd name="connsiteY19" fmla="*/ 860423 h 2735151"/>
                <a:gd name="connsiteX20" fmla="*/ 797406 w 1744918"/>
                <a:gd name="connsiteY20" fmla="*/ 874527 h 2735151"/>
                <a:gd name="connsiteX21" fmla="*/ 848727 w 1744918"/>
                <a:gd name="connsiteY21" fmla="*/ 846711 h 2735151"/>
                <a:gd name="connsiteX22" fmla="*/ 902791 w 1744918"/>
                <a:gd name="connsiteY22" fmla="*/ 688829 h 2735151"/>
                <a:gd name="connsiteX23" fmla="*/ 952154 w 1744918"/>
                <a:gd name="connsiteY23" fmla="*/ 665323 h 2735151"/>
                <a:gd name="connsiteX24" fmla="*/ 1325117 w 1744918"/>
                <a:gd name="connsiteY24" fmla="*/ 734666 h 2735151"/>
                <a:gd name="connsiteX25" fmla="*/ 1413265 w 1744918"/>
                <a:gd name="connsiteY25" fmla="*/ 771884 h 2735151"/>
                <a:gd name="connsiteX26" fmla="*/ 1421101 w 1744918"/>
                <a:gd name="connsiteY26" fmla="*/ 748769 h 2735151"/>
                <a:gd name="connsiteX27" fmla="*/ 1453225 w 1744918"/>
                <a:gd name="connsiteY27" fmla="*/ 714685 h 2735151"/>
                <a:gd name="connsiteX28" fmla="*/ 1633831 w 1744918"/>
                <a:gd name="connsiteY28" fmla="*/ 551710 h 2735151"/>
                <a:gd name="connsiteX29" fmla="*/ 1703174 w 1744918"/>
                <a:gd name="connsiteY29" fmla="*/ 509791 h 2735151"/>
                <a:gd name="connsiteX30" fmla="*/ 1711009 w 1744918"/>
                <a:gd name="connsiteY30" fmla="*/ 633981 h 2735151"/>
                <a:gd name="connsiteX31" fmla="*/ 1743917 w 1744918"/>
                <a:gd name="connsiteY31" fmla="*/ 795782 h 2735151"/>
                <a:gd name="connsiteX32" fmla="*/ 1721978 w 1744918"/>
                <a:gd name="connsiteY32" fmla="*/ 957973 h 2735151"/>
                <a:gd name="connsiteX33" fmla="*/ 1660862 w 1744918"/>
                <a:gd name="connsiteY33" fmla="*/ 1311348 h 2735151"/>
                <a:gd name="connsiteX34" fmla="*/ 1618552 w 1744918"/>
                <a:gd name="connsiteY34" fmla="*/ 1567565 h 2735151"/>
                <a:gd name="connsiteX35" fmla="*/ 1635379 w 1744918"/>
                <a:gd name="connsiteY35" fmla="*/ 2097660 h 2735151"/>
                <a:gd name="connsiteX36" fmla="*/ 1632907 w 1744918"/>
                <a:gd name="connsiteY36" fmla="*/ 2725471 h 273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44918" h="2735151">
                  <a:moveTo>
                    <a:pt x="1632907" y="2725471"/>
                  </a:moveTo>
                  <a:cubicBezTo>
                    <a:pt x="1526672" y="2744015"/>
                    <a:pt x="1236479" y="2732029"/>
                    <a:pt x="966320" y="2721693"/>
                  </a:cubicBezTo>
                  <a:cubicBezTo>
                    <a:pt x="985769" y="2576131"/>
                    <a:pt x="1012366" y="2295444"/>
                    <a:pt x="1012095" y="2124310"/>
                  </a:cubicBezTo>
                  <a:cubicBezTo>
                    <a:pt x="1002328" y="2019646"/>
                    <a:pt x="986532" y="1782085"/>
                    <a:pt x="964691" y="1694889"/>
                  </a:cubicBezTo>
                  <a:cubicBezTo>
                    <a:pt x="966650" y="1644351"/>
                    <a:pt x="861264" y="1629072"/>
                    <a:pt x="820912" y="1613793"/>
                  </a:cubicBezTo>
                  <a:cubicBezTo>
                    <a:pt x="679484" y="1562472"/>
                    <a:pt x="539622" y="1495871"/>
                    <a:pt x="395452" y="1453168"/>
                  </a:cubicBezTo>
                  <a:cubicBezTo>
                    <a:pt x="393885" y="1452777"/>
                    <a:pt x="392318" y="1451993"/>
                    <a:pt x="390359" y="1451601"/>
                  </a:cubicBezTo>
                  <a:cubicBezTo>
                    <a:pt x="326501" y="1424177"/>
                    <a:pt x="253240" y="1392053"/>
                    <a:pt x="196042" y="1350133"/>
                  </a:cubicBezTo>
                  <a:cubicBezTo>
                    <a:pt x="138844" y="1308214"/>
                    <a:pt x="94574" y="1247490"/>
                    <a:pt x="51871" y="1191859"/>
                  </a:cubicBezTo>
                  <a:cubicBezTo>
                    <a:pt x="34633" y="1169136"/>
                    <a:pt x="13478" y="1148373"/>
                    <a:pt x="6034" y="1120557"/>
                  </a:cubicBezTo>
                  <a:cubicBezTo>
                    <a:pt x="-21389" y="1016739"/>
                    <a:pt x="50304" y="907827"/>
                    <a:pt x="107502" y="827515"/>
                  </a:cubicBezTo>
                  <a:cubicBezTo>
                    <a:pt x="196825" y="701757"/>
                    <a:pt x="301819" y="587361"/>
                    <a:pt x="401720" y="469830"/>
                  </a:cubicBezTo>
                  <a:cubicBezTo>
                    <a:pt x="534529" y="313907"/>
                    <a:pt x="667339" y="158767"/>
                    <a:pt x="805241" y="8328"/>
                  </a:cubicBezTo>
                  <a:cubicBezTo>
                    <a:pt x="815819" y="-3034"/>
                    <a:pt x="820128" y="-2642"/>
                    <a:pt x="830314" y="8719"/>
                  </a:cubicBezTo>
                  <a:cubicBezTo>
                    <a:pt x="858130" y="58474"/>
                    <a:pt x="908668" y="91382"/>
                    <a:pt x="952546" y="125466"/>
                  </a:cubicBezTo>
                  <a:cubicBezTo>
                    <a:pt x="1000733" y="162684"/>
                    <a:pt x="1046962" y="202645"/>
                    <a:pt x="1092799" y="242605"/>
                  </a:cubicBezTo>
                  <a:cubicBezTo>
                    <a:pt x="1110820" y="258276"/>
                    <a:pt x="1146471" y="244956"/>
                    <a:pt x="1126099" y="282957"/>
                  </a:cubicBezTo>
                  <a:cubicBezTo>
                    <a:pt x="1073210" y="383250"/>
                    <a:pt x="1027374" y="487068"/>
                    <a:pt x="979578" y="589711"/>
                  </a:cubicBezTo>
                  <a:cubicBezTo>
                    <a:pt x="956072" y="639858"/>
                    <a:pt x="902791" y="662972"/>
                    <a:pt x="869883" y="706067"/>
                  </a:cubicBezTo>
                  <a:cubicBezTo>
                    <a:pt x="834624" y="752295"/>
                    <a:pt x="815819" y="808710"/>
                    <a:pt x="790354" y="860423"/>
                  </a:cubicBezTo>
                  <a:cubicBezTo>
                    <a:pt x="785261" y="871001"/>
                    <a:pt x="786436" y="872960"/>
                    <a:pt x="797406" y="874527"/>
                  </a:cubicBezTo>
                  <a:cubicBezTo>
                    <a:pt x="824829" y="879228"/>
                    <a:pt x="838150" y="872960"/>
                    <a:pt x="848727" y="846711"/>
                  </a:cubicBezTo>
                  <a:cubicBezTo>
                    <a:pt x="868708" y="796565"/>
                    <a:pt x="876151" y="735057"/>
                    <a:pt x="902791" y="688829"/>
                  </a:cubicBezTo>
                  <a:cubicBezTo>
                    <a:pt x="913761" y="670024"/>
                    <a:pt x="930607" y="662972"/>
                    <a:pt x="952154" y="665323"/>
                  </a:cubicBezTo>
                  <a:cubicBezTo>
                    <a:pt x="1077520" y="680602"/>
                    <a:pt x="1202102" y="706850"/>
                    <a:pt x="1325117" y="734666"/>
                  </a:cubicBezTo>
                  <a:cubicBezTo>
                    <a:pt x="1337654" y="737408"/>
                    <a:pt x="1408956" y="774626"/>
                    <a:pt x="1413265" y="771884"/>
                  </a:cubicBezTo>
                  <a:cubicBezTo>
                    <a:pt x="1418750" y="768749"/>
                    <a:pt x="1417575" y="755038"/>
                    <a:pt x="1421101" y="748769"/>
                  </a:cubicBezTo>
                  <a:cubicBezTo>
                    <a:pt x="1428544" y="735449"/>
                    <a:pt x="1442648" y="725263"/>
                    <a:pt x="1453225" y="714685"/>
                  </a:cubicBezTo>
                  <a:cubicBezTo>
                    <a:pt x="1511207" y="657487"/>
                    <a:pt x="1575457" y="608125"/>
                    <a:pt x="1633831" y="551710"/>
                  </a:cubicBezTo>
                  <a:cubicBezTo>
                    <a:pt x="1641666" y="544266"/>
                    <a:pt x="1694163" y="486676"/>
                    <a:pt x="1703174" y="509791"/>
                  </a:cubicBezTo>
                  <a:cubicBezTo>
                    <a:pt x="1716885" y="544658"/>
                    <a:pt x="1704741" y="596371"/>
                    <a:pt x="1711009" y="633981"/>
                  </a:cubicBezTo>
                  <a:cubicBezTo>
                    <a:pt x="1720019" y="688045"/>
                    <a:pt x="1738433" y="740934"/>
                    <a:pt x="1743917" y="795782"/>
                  </a:cubicBezTo>
                  <a:cubicBezTo>
                    <a:pt x="1749402" y="848670"/>
                    <a:pt x="1730989" y="905868"/>
                    <a:pt x="1721978" y="957973"/>
                  </a:cubicBezTo>
                  <a:lnTo>
                    <a:pt x="1660862" y="1311348"/>
                  </a:lnTo>
                  <a:cubicBezTo>
                    <a:pt x="1646367" y="1396754"/>
                    <a:pt x="1632655" y="1482159"/>
                    <a:pt x="1618552" y="1567565"/>
                  </a:cubicBezTo>
                  <a:lnTo>
                    <a:pt x="1635379" y="2097660"/>
                  </a:lnTo>
                  <a:cubicBezTo>
                    <a:pt x="1631461" y="2125084"/>
                    <a:pt x="1657196" y="2704707"/>
                    <a:pt x="1632907" y="2725471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80">
              <a:extLst>
                <a:ext uri="{FF2B5EF4-FFF2-40B4-BE49-F238E27FC236}">
                  <a16:creationId xmlns:a16="http://schemas.microsoft.com/office/drawing/2014/main" id="{D085D402-5821-450C-99B5-A3AF1B7761BB}"/>
                </a:ext>
              </a:extLst>
            </p:cNvPr>
            <p:cNvSpPr/>
            <p:nvPr/>
          </p:nvSpPr>
          <p:spPr>
            <a:xfrm>
              <a:off x="4822554" y="3031724"/>
              <a:ext cx="2364041" cy="3683963"/>
            </a:xfrm>
            <a:custGeom>
              <a:avLst/>
              <a:gdLst>
                <a:gd name="connsiteX0" fmla="*/ 782411 w 1719861"/>
                <a:gd name="connsiteY0" fmla="*/ 1769183 h 1770791"/>
                <a:gd name="connsiteX1" fmla="*/ 707191 w 1719861"/>
                <a:gd name="connsiteY1" fmla="*/ 1769574 h 1770791"/>
                <a:gd name="connsiteX2" fmla="*/ 622961 w 1719861"/>
                <a:gd name="connsiteY2" fmla="*/ 1769574 h 1770791"/>
                <a:gd name="connsiteX3" fmla="*/ 292309 w 1719861"/>
                <a:gd name="connsiteY3" fmla="*/ 1769574 h 1770791"/>
                <a:gd name="connsiteX4" fmla="*/ 283690 w 1719861"/>
                <a:gd name="connsiteY4" fmla="*/ 1751553 h 1770791"/>
                <a:gd name="connsiteX5" fmla="*/ 215130 w 1719861"/>
                <a:gd name="connsiteY5" fmla="*/ 1500821 h 1770791"/>
                <a:gd name="connsiteX6" fmla="*/ 35309 w 1719861"/>
                <a:gd name="connsiteY6" fmla="*/ 852445 h 1770791"/>
                <a:gd name="connsiteX7" fmla="*/ 4751 w 1719861"/>
                <a:gd name="connsiteY7" fmla="*/ 753720 h 1770791"/>
                <a:gd name="connsiteX8" fmla="*/ 50 w 1719861"/>
                <a:gd name="connsiteY8" fmla="*/ 725904 h 1770791"/>
                <a:gd name="connsiteX9" fmla="*/ 50 w 1719861"/>
                <a:gd name="connsiteY9" fmla="*/ 482224 h 1770791"/>
                <a:gd name="connsiteX10" fmla="*/ 1617 w 1719861"/>
                <a:gd name="connsiteY10" fmla="*/ 467337 h 1770791"/>
                <a:gd name="connsiteX11" fmla="*/ 15329 w 1719861"/>
                <a:gd name="connsiteY11" fmla="*/ 466945 h 1770791"/>
                <a:gd name="connsiteX12" fmla="*/ 34525 w 1719861"/>
                <a:gd name="connsiteY12" fmla="*/ 484183 h 1770791"/>
                <a:gd name="connsiteX13" fmla="*/ 158324 w 1719861"/>
                <a:gd name="connsiteY13" fmla="*/ 602497 h 1770791"/>
                <a:gd name="connsiteX14" fmla="*/ 184181 w 1719861"/>
                <a:gd name="connsiteY14" fmla="*/ 631488 h 1770791"/>
                <a:gd name="connsiteX15" fmla="*/ 214739 w 1719861"/>
                <a:gd name="connsiteY15" fmla="*/ 624828 h 1770791"/>
                <a:gd name="connsiteX16" fmla="*/ 316598 w 1719861"/>
                <a:gd name="connsiteY16" fmla="*/ 603281 h 1770791"/>
                <a:gd name="connsiteX17" fmla="*/ 494461 w 1719861"/>
                <a:gd name="connsiteY17" fmla="*/ 579383 h 1770791"/>
                <a:gd name="connsiteX18" fmla="*/ 634714 w 1719861"/>
                <a:gd name="connsiteY18" fmla="*/ 540598 h 1770791"/>
                <a:gd name="connsiteX19" fmla="*/ 749894 w 1719861"/>
                <a:gd name="connsiteY19" fmla="*/ 584084 h 1770791"/>
                <a:gd name="connsiteX20" fmla="*/ 801215 w 1719861"/>
                <a:gd name="connsiteY20" fmla="*/ 721203 h 1770791"/>
                <a:gd name="connsiteX21" fmla="*/ 805525 w 1719861"/>
                <a:gd name="connsiteY21" fmla="*/ 738441 h 1770791"/>
                <a:gd name="connsiteX22" fmla="*/ 828247 w 1719861"/>
                <a:gd name="connsiteY22" fmla="*/ 761947 h 1770791"/>
                <a:gd name="connsiteX23" fmla="*/ 892106 w 1719861"/>
                <a:gd name="connsiteY23" fmla="*/ 799165 h 1770791"/>
                <a:gd name="connsiteX24" fmla="*/ 929715 w 1719861"/>
                <a:gd name="connsiteY24" fmla="*/ 808959 h 1770791"/>
                <a:gd name="connsiteX25" fmla="*/ 951654 w 1719861"/>
                <a:gd name="connsiteY25" fmla="*/ 800732 h 1770791"/>
                <a:gd name="connsiteX26" fmla="*/ 936375 w 1719861"/>
                <a:gd name="connsiteY26" fmla="*/ 781927 h 1770791"/>
                <a:gd name="connsiteX27" fmla="*/ 744801 w 1719861"/>
                <a:gd name="connsiteY27" fmla="*/ 493194 h 1770791"/>
                <a:gd name="connsiteX28" fmla="*/ 619043 w 1719861"/>
                <a:gd name="connsiteY28" fmla="*/ 278505 h 1770791"/>
                <a:gd name="connsiteX29" fmla="*/ 632363 w 1719861"/>
                <a:gd name="connsiteY29" fmla="*/ 248731 h 1770791"/>
                <a:gd name="connsiteX30" fmla="*/ 821196 w 1719861"/>
                <a:gd name="connsiteY30" fmla="*/ 168418 h 1770791"/>
                <a:gd name="connsiteX31" fmla="*/ 884270 w 1719861"/>
                <a:gd name="connsiteY31" fmla="*/ 53238 h 1770791"/>
                <a:gd name="connsiteX32" fmla="*/ 913261 w 1719861"/>
                <a:gd name="connsiteY32" fmla="*/ 9752 h 1770791"/>
                <a:gd name="connsiteX33" fmla="*/ 971634 w 1719861"/>
                <a:gd name="connsiteY33" fmla="*/ 64991 h 1770791"/>
                <a:gd name="connsiteX34" fmla="*/ 1198077 w 1719861"/>
                <a:gd name="connsiteY34" fmla="*/ 294567 h 1770791"/>
                <a:gd name="connsiteX35" fmla="*/ 1428828 w 1719861"/>
                <a:gd name="connsiteY35" fmla="*/ 554701 h 1770791"/>
                <a:gd name="connsiteX36" fmla="*/ 1704632 w 1719861"/>
                <a:gd name="connsiteY36" fmla="*/ 927665 h 1770791"/>
                <a:gd name="connsiteX37" fmla="*/ 1718736 w 1719861"/>
                <a:gd name="connsiteY37" fmla="*/ 1061649 h 1770791"/>
                <a:gd name="connsiteX38" fmla="*/ 1661930 w 1719861"/>
                <a:gd name="connsiteY38" fmla="*/ 1210521 h 1770791"/>
                <a:gd name="connsiteX39" fmla="*/ 1510707 w 1719861"/>
                <a:gd name="connsiteY39" fmla="*/ 1304545 h 1770791"/>
                <a:gd name="connsiteX40" fmla="*/ 1153807 w 1719861"/>
                <a:gd name="connsiteY40" fmla="*/ 1446366 h 1770791"/>
                <a:gd name="connsiteX41" fmla="*/ 968500 w 1719861"/>
                <a:gd name="connsiteY41" fmla="*/ 1505914 h 1770791"/>
                <a:gd name="connsiteX42" fmla="*/ 817670 w 1719861"/>
                <a:gd name="connsiteY42" fmla="*/ 1537256 h 1770791"/>
                <a:gd name="connsiteX43" fmla="*/ 791029 w 1719861"/>
                <a:gd name="connsiteY43" fmla="*/ 1627362 h 1770791"/>
                <a:gd name="connsiteX44" fmla="*/ 782411 w 1719861"/>
                <a:gd name="connsiteY44" fmla="*/ 1769183 h 1770791"/>
                <a:gd name="connsiteX0" fmla="*/ 782411 w 1722566"/>
                <a:gd name="connsiteY0" fmla="*/ 1769183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2411 w 1722566"/>
                <a:gd name="connsiteY44" fmla="*/ 1769183 h 2684332"/>
                <a:gd name="connsiteX0" fmla="*/ 788742 w 1722566"/>
                <a:gd name="connsiteY0" fmla="*/ 1930611 h 2684332"/>
                <a:gd name="connsiteX1" fmla="*/ 707191 w 1722566"/>
                <a:gd name="connsiteY1" fmla="*/ 1769574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622961 w 1722566"/>
                <a:gd name="connsiteY2" fmla="*/ 1769574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715750"/>
                <a:gd name="connsiteX1" fmla="*/ 795819 w 1722566"/>
                <a:gd name="connsiteY1" fmla="*/ 2260188 h 2715750"/>
                <a:gd name="connsiteX2" fmla="*/ 876181 w 1722566"/>
                <a:gd name="connsiteY2" fmla="*/ 2684333 h 2715750"/>
                <a:gd name="connsiteX3" fmla="*/ 393598 w 1722566"/>
                <a:gd name="connsiteY3" fmla="*/ 2684332 h 2715750"/>
                <a:gd name="connsiteX4" fmla="*/ 283690 w 1722566"/>
                <a:gd name="connsiteY4" fmla="*/ 1751553 h 2715750"/>
                <a:gd name="connsiteX5" fmla="*/ 215130 w 1722566"/>
                <a:gd name="connsiteY5" fmla="*/ 1500821 h 2715750"/>
                <a:gd name="connsiteX6" fmla="*/ 35309 w 1722566"/>
                <a:gd name="connsiteY6" fmla="*/ 852445 h 2715750"/>
                <a:gd name="connsiteX7" fmla="*/ 4751 w 1722566"/>
                <a:gd name="connsiteY7" fmla="*/ 753720 h 2715750"/>
                <a:gd name="connsiteX8" fmla="*/ 50 w 1722566"/>
                <a:gd name="connsiteY8" fmla="*/ 725904 h 2715750"/>
                <a:gd name="connsiteX9" fmla="*/ 50 w 1722566"/>
                <a:gd name="connsiteY9" fmla="*/ 482224 h 2715750"/>
                <a:gd name="connsiteX10" fmla="*/ 1617 w 1722566"/>
                <a:gd name="connsiteY10" fmla="*/ 467337 h 2715750"/>
                <a:gd name="connsiteX11" fmla="*/ 15329 w 1722566"/>
                <a:gd name="connsiteY11" fmla="*/ 466945 h 2715750"/>
                <a:gd name="connsiteX12" fmla="*/ 34525 w 1722566"/>
                <a:gd name="connsiteY12" fmla="*/ 484183 h 2715750"/>
                <a:gd name="connsiteX13" fmla="*/ 158324 w 1722566"/>
                <a:gd name="connsiteY13" fmla="*/ 602497 h 2715750"/>
                <a:gd name="connsiteX14" fmla="*/ 184181 w 1722566"/>
                <a:gd name="connsiteY14" fmla="*/ 631488 h 2715750"/>
                <a:gd name="connsiteX15" fmla="*/ 214739 w 1722566"/>
                <a:gd name="connsiteY15" fmla="*/ 624828 h 2715750"/>
                <a:gd name="connsiteX16" fmla="*/ 316598 w 1722566"/>
                <a:gd name="connsiteY16" fmla="*/ 603281 h 2715750"/>
                <a:gd name="connsiteX17" fmla="*/ 494461 w 1722566"/>
                <a:gd name="connsiteY17" fmla="*/ 579383 h 2715750"/>
                <a:gd name="connsiteX18" fmla="*/ 634714 w 1722566"/>
                <a:gd name="connsiteY18" fmla="*/ 540598 h 2715750"/>
                <a:gd name="connsiteX19" fmla="*/ 749894 w 1722566"/>
                <a:gd name="connsiteY19" fmla="*/ 584084 h 2715750"/>
                <a:gd name="connsiteX20" fmla="*/ 801215 w 1722566"/>
                <a:gd name="connsiteY20" fmla="*/ 721203 h 2715750"/>
                <a:gd name="connsiteX21" fmla="*/ 805525 w 1722566"/>
                <a:gd name="connsiteY21" fmla="*/ 738441 h 2715750"/>
                <a:gd name="connsiteX22" fmla="*/ 828247 w 1722566"/>
                <a:gd name="connsiteY22" fmla="*/ 761947 h 2715750"/>
                <a:gd name="connsiteX23" fmla="*/ 892106 w 1722566"/>
                <a:gd name="connsiteY23" fmla="*/ 799165 h 2715750"/>
                <a:gd name="connsiteX24" fmla="*/ 929715 w 1722566"/>
                <a:gd name="connsiteY24" fmla="*/ 808959 h 2715750"/>
                <a:gd name="connsiteX25" fmla="*/ 951654 w 1722566"/>
                <a:gd name="connsiteY25" fmla="*/ 800732 h 2715750"/>
                <a:gd name="connsiteX26" fmla="*/ 936375 w 1722566"/>
                <a:gd name="connsiteY26" fmla="*/ 781927 h 2715750"/>
                <a:gd name="connsiteX27" fmla="*/ 744801 w 1722566"/>
                <a:gd name="connsiteY27" fmla="*/ 493194 h 2715750"/>
                <a:gd name="connsiteX28" fmla="*/ 619043 w 1722566"/>
                <a:gd name="connsiteY28" fmla="*/ 278505 h 2715750"/>
                <a:gd name="connsiteX29" fmla="*/ 632363 w 1722566"/>
                <a:gd name="connsiteY29" fmla="*/ 248731 h 2715750"/>
                <a:gd name="connsiteX30" fmla="*/ 821196 w 1722566"/>
                <a:gd name="connsiteY30" fmla="*/ 168418 h 2715750"/>
                <a:gd name="connsiteX31" fmla="*/ 884270 w 1722566"/>
                <a:gd name="connsiteY31" fmla="*/ 53238 h 2715750"/>
                <a:gd name="connsiteX32" fmla="*/ 913261 w 1722566"/>
                <a:gd name="connsiteY32" fmla="*/ 9752 h 2715750"/>
                <a:gd name="connsiteX33" fmla="*/ 971634 w 1722566"/>
                <a:gd name="connsiteY33" fmla="*/ 64991 h 2715750"/>
                <a:gd name="connsiteX34" fmla="*/ 1198077 w 1722566"/>
                <a:gd name="connsiteY34" fmla="*/ 294567 h 2715750"/>
                <a:gd name="connsiteX35" fmla="*/ 1428828 w 1722566"/>
                <a:gd name="connsiteY35" fmla="*/ 554701 h 2715750"/>
                <a:gd name="connsiteX36" fmla="*/ 1704632 w 1722566"/>
                <a:gd name="connsiteY36" fmla="*/ 927665 h 2715750"/>
                <a:gd name="connsiteX37" fmla="*/ 1718736 w 1722566"/>
                <a:gd name="connsiteY37" fmla="*/ 1061649 h 2715750"/>
                <a:gd name="connsiteX38" fmla="*/ 1661930 w 1722566"/>
                <a:gd name="connsiteY38" fmla="*/ 1210521 h 2715750"/>
                <a:gd name="connsiteX39" fmla="*/ 1510707 w 1722566"/>
                <a:gd name="connsiteY39" fmla="*/ 1304545 h 2715750"/>
                <a:gd name="connsiteX40" fmla="*/ 1153807 w 1722566"/>
                <a:gd name="connsiteY40" fmla="*/ 1446366 h 2715750"/>
                <a:gd name="connsiteX41" fmla="*/ 968500 w 1722566"/>
                <a:gd name="connsiteY41" fmla="*/ 1505914 h 2715750"/>
                <a:gd name="connsiteX42" fmla="*/ 817670 w 1722566"/>
                <a:gd name="connsiteY42" fmla="*/ 1537256 h 2715750"/>
                <a:gd name="connsiteX43" fmla="*/ 791029 w 1722566"/>
                <a:gd name="connsiteY43" fmla="*/ 1627362 h 2715750"/>
                <a:gd name="connsiteX44" fmla="*/ 788742 w 1722566"/>
                <a:gd name="connsiteY44" fmla="*/ 1930611 h 2715750"/>
                <a:gd name="connsiteX0" fmla="*/ 788742 w 1722566"/>
                <a:gd name="connsiteY0" fmla="*/ 1930611 h 2689022"/>
                <a:gd name="connsiteX1" fmla="*/ 795819 w 1722566"/>
                <a:gd name="connsiteY1" fmla="*/ 2260188 h 2689022"/>
                <a:gd name="connsiteX2" fmla="*/ 876181 w 1722566"/>
                <a:gd name="connsiteY2" fmla="*/ 2684333 h 2689022"/>
                <a:gd name="connsiteX3" fmla="*/ 393598 w 1722566"/>
                <a:gd name="connsiteY3" fmla="*/ 2684332 h 2689022"/>
                <a:gd name="connsiteX4" fmla="*/ 283690 w 1722566"/>
                <a:gd name="connsiteY4" fmla="*/ 1751553 h 2689022"/>
                <a:gd name="connsiteX5" fmla="*/ 215130 w 1722566"/>
                <a:gd name="connsiteY5" fmla="*/ 1500821 h 2689022"/>
                <a:gd name="connsiteX6" fmla="*/ 35309 w 1722566"/>
                <a:gd name="connsiteY6" fmla="*/ 852445 h 2689022"/>
                <a:gd name="connsiteX7" fmla="*/ 4751 w 1722566"/>
                <a:gd name="connsiteY7" fmla="*/ 753720 h 2689022"/>
                <a:gd name="connsiteX8" fmla="*/ 50 w 1722566"/>
                <a:gd name="connsiteY8" fmla="*/ 725904 h 2689022"/>
                <a:gd name="connsiteX9" fmla="*/ 50 w 1722566"/>
                <a:gd name="connsiteY9" fmla="*/ 482224 h 2689022"/>
                <a:gd name="connsiteX10" fmla="*/ 1617 w 1722566"/>
                <a:gd name="connsiteY10" fmla="*/ 467337 h 2689022"/>
                <a:gd name="connsiteX11" fmla="*/ 15329 w 1722566"/>
                <a:gd name="connsiteY11" fmla="*/ 466945 h 2689022"/>
                <a:gd name="connsiteX12" fmla="*/ 34525 w 1722566"/>
                <a:gd name="connsiteY12" fmla="*/ 484183 h 2689022"/>
                <a:gd name="connsiteX13" fmla="*/ 158324 w 1722566"/>
                <a:gd name="connsiteY13" fmla="*/ 602497 h 2689022"/>
                <a:gd name="connsiteX14" fmla="*/ 184181 w 1722566"/>
                <a:gd name="connsiteY14" fmla="*/ 631488 h 2689022"/>
                <a:gd name="connsiteX15" fmla="*/ 214739 w 1722566"/>
                <a:gd name="connsiteY15" fmla="*/ 624828 h 2689022"/>
                <a:gd name="connsiteX16" fmla="*/ 316598 w 1722566"/>
                <a:gd name="connsiteY16" fmla="*/ 603281 h 2689022"/>
                <a:gd name="connsiteX17" fmla="*/ 494461 w 1722566"/>
                <a:gd name="connsiteY17" fmla="*/ 579383 h 2689022"/>
                <a:gd name="connsiteX18" fmla="*/ 634714 w 1722566"/>
                <a:gd name="connsiteY18" fmla="*/ 540598 h 2689022"/>
                <a:gd name="connsiteX19" fmla="*/ 749894 w 1722566"/>
                <a:gd name="connsiteY19" fmla="*/ 584084 h 2689022"/>
                <a:gd name="connsiteX20" fmla="*/ 801215 w 1722566"/>
                <a:gd name="connsiteY20" fmla="*/ 721203 h 2689022"/>
                <a:gd name="connsiteX21" fmla="*/ 805525 w 1722566"/>
                <a:gd name="connsiteY21" fmla="*/ 738441 h 2689022"/>
                <a:gd name="connsiteX22" fmla="*/ 828247 w 1722566"/>
                <a:gd name="connsiteY22" fmla="*/ 761947 h 2689022"/>
                <a:gd name="connsiteX23" fmla="*/ 892106 w 1722566"/>
                <a:gd name="connsiteY23" fmla="*/ 799165 h 2689022"/>
                <a:gd name="connsiteX24" fmla="*/ 929715 w 1722566"/>
                <a:gd name="connsiteY24" fmla="*/ 808959 h 2689022"/>
                <a:gd name="connsiteX25" fmla="*/ 951654 w 1722566"/>
                <a:gd name="connsiteY25" fmla="*/ 800732 h 2689022"/>
                <a:gd name="connsiteX26" fmla="*/ 936375 w 1722566"/>
                <a:gd name="connsiteY26" fmla="*/ 781927 h 2689022"/>
                <a:gd name="connsiteX27" fmla="*/ 744801 w 1722566"/>
                <a:gd name="connsiteY27" fmla="*/ 493194 h 2689022"/>
                <a:gd name="connsiteX28" fmla="*/ 619043 w 1722566"/>
                <a:gd name="connsiteY28" fmla="*/ 278505 h 2689022"/>
                <a:gd name="connsiteX29" fmla="*/ 632363 w 1722566"/>
                <a:gd name="connsiteY29" fmla="*/ 248731 h 2689022"/>
                <a:gd name="connsiteX30" fmla="*/ 821196 w 1722566"/>
                <a:gd name="connsiteY30" fmla="*/ 168418 h 2689022"/>
                <a:gd name="connsiteX31" fmla="*/ 884270 w 1722566"/>
                <a:gd name="connsiteY31" fmla="*/ 53238 h 2689022"/>
                <a:gd name="connsiteX32" fmla="*/ 913261 w 1722566"/>
                <a:gd name="connsiteY32" fmla="*/ 9752 h 2689022"/>
                <a:gd name="connsiteX33" fmla="*/ 971634 w 1722566"/>
                <a:gd name="connsiteY33" fmla="*/ 64991 h 2689022"/>
                <a:gd name="connsiteX34" fmla="*/ 1198077 w 1722566"/>
                <a:gd name="connsiteY34" fmla="*/ 294567 h 2689022"/>
                <a:gd name="connsiteX35" fmla="*/ 1428828 w 1722566"/>
                <a:gd name="connsiteY35" fmla="*/ 554701 h 2689022"/>
                <a:gd name="connsiteX36" fmla="*/ 1704632 w 1722566"/>
                <a:gd name="connsiteY36" fmla="*/ 927665 h 2689022"/>
                <a:gd name="connsiteX37" fmla="*/ 1718736 w 1722566"/>
                <a:gd name="connsiteY37" fmla="*/ 1061649 h 2689022"/>
                <a:gd name="connsiteX38" fmla="*/ 1661930 w 1722566"/>
                <a:gd name="connsiteY38" fmla="*/ 1210521 h 2689022"/>
                <a:gd name="connsiteX39" fmla="*/ 1510707 w 1722566"/>
                <a:gd name="connsiteY39" fmla="*/ 1304545 h 2689022"/>
                <a:gd name="connsiteX40" fmla="*/ 1153807 w 1722566"/>
                <a:gd name="connsiteY40" fmla="*/ 1446366 h 2689022"/>
                <a:gd name="connsiteX41" fmla="*/ 968500 w 1722566"/>
                <a:gd name="connsiteY41" fmla="*/ 1505914 h 2689022"/>
                <a:gd name="connsiteX42" fmla="*/ 817670 w 1722566"/>
                <a:gd name="connsiteY42" fmla="*/ 1537256 h 2689022"/>
                <a:gd name="connsiteX43" fmla="*/ 791029 w 1722566"/>
                <a:gd name="connsiteY43" fmla="*/ 1627362 h 2689022"/>
                <a:gd name="connsiteX44" fmla="*/ 788742 w 1722566"/>
                <a:gd name="connsiteY44" fmla="*/ 1930611 h 2689022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735147"/>
                <a:gd name="connsiteX1" fmla="*/ 795819 w 1722566"/>
                <a:gd name="connsiteY1" fmla="*/ 2260188 h 2735147"/>
                <a:gd name="connsiteX2" fmla="*/ 876181 w 1722566"/>
                <a:gd name="connsiteY2" fmla="*/ 2684333 h 2735147"/>
                <a:gd name="connsiteX3" fmla="*/ 393598 w 1722566"/>
                <a:gd name="connsiteY3" fmla="*/ 2684332 h 2735147"/>
                <a:gd name="connsiteX4" fmla="*/ 283690 w 1722566"/>
                <a:gd name="connsiteY4" fmla="*/ 1751553 h 2735147"/>
                <a:gd name="connsiteX5" fmla="*/ 215130 w 1722566"/>
                <a:gd name="connsiteY5" fmla="*/ 1500821 h 2735147"/>
                <a:gd name="connsiteX6" fmla="*/ 35309 w 1722566"/>
                <a:gd name="connsiteY6" fmla="*/ 852445 h 2735147"/>
                <a:gd name="connsiteX7" fmla="*/ 4751 w 1722566"/>
                <a:gd name="connsiteY7" fmla="*/ 753720 h 2735147"/>
                <a:gd name="connsiteX8" fmla="*/ 50 w 1722566"/>
                <a:gd name="connsiteY8" fmla="*/ 725904 h 2735147"/>
                <a:gd name="connsiteX9" fmla="*/ 50 w 1722566"/>
                <a:gd name="connsiteY9" fmla="*/ 482224 h 2735147"/>
                <a:gd name="connsiteX10" fmla="*/ 1617 w 1722566"/>
                <a:gd name="connsiteY10" fmla="*/ 467337 h 2735147"/>
                <a:gd name="connsiteX11" fmla="*/ 15329 w 1722566"/>
                <a:gd name="connsiteY11" fmla="*/ 466945 h 2735147"/>
                <a:gd name="connsiteX12" fmla="*/ 34525 w 1722566"/>
                <a:gd name="connsiteY12" fmla="*/ 484183 h 2735147"/>
                <a:gd name="connsiteX13" fmla="*/ 158324 w 1722566"/>
                <a:gd name="connsiteY13" fmla="*/ 602497 h 2735147"/>
                <a:gd name="connsiteX14" fmla="*/ 184181 w 1722566"/>
                <a:gd name="connsiteY14" fmla="*/ 631488 h 2735147"/>
                <a:gd name="connsiteX15" fmla="*/ 214739 w 1722566"/>
                <a:gd name="connsiteY15" fmla="*/ 624828 h 2735147"/>
                <a:gd name="connsiteX16" fmla="*/ 316598 w 1722566"/>
                <a:gd name="connsiteY16" fmla="*/ 603281 h 2735147"/>
                <a:gd name="connsiteX17" fmla="*/ 494461 w 1722566"/>
                <a:gd name="connsiteY17" fmla="*/ 579383 h 2735147"/>
                <a:gd name="connsiteX18" fmla="*/ 634714 w 1722566"/>
                <a:gd name="connsiteY18" fmla="*/ 540598 h 2735147"/>
                <a:gd name="connsiteX19" fmla="*/ 749894 w 1722566"/>
                <a:gd name="connsiteY19" fmla="*/ 584084 h 2735147"/>
                <a:gd name="connsiteX20" fmla="*/ 801215 w 1722566"/>
                <a:gd name="connsiteY20" fmla="*/ 721203 h 2735147"/>
                <a:gd name="connsiteX21" fmla="*/ 805525 w 1722566"/>
                <a:gd name="connsiteY21" fmla="*/ 738441 h 2735147"/>
                <a:gd name="connsiteX22" fmla="*/ 828247 w 1722566"/>
                <a:gd name="connsiteY22" fmla="*/ 761947 h 2735147"/>
                <a:gd name="connsiteX23" fmla="*/ 892106 w 1722566"/>
                <a:gd name="connsiteY23" fmla="*/ 799165 h 2735147"/>
                <a:gd name="connsiteX24" fmla="*/ 929715 w 1722566"/>
                <a:gd name="connsiteY24" fmla="*/ 808959 h 2735147"/>
                <a:gd name="connsiteX25" fmla="*/ 951654 w 1722566"/>
                <a:gd name="connsiteY25" fmla="*/ 800732 h 2735147"/>
                <a:gd name="connsiteX26" fmla="*/ 936375 w 1722566"/>
                <a:gd name="connsiteY26" fmla="*/ 781927 h 2735147"/>
                <a:gd name="connsiteX27" fmla="*/ 744801 w 1722566"/>
                <a:gd name="connsiteY27" fmla="*/ 493194 h 2735147"/>
                <a:gd name="connsiteX28" fmla="*/ 619043 w 1722566"/>
                <a:gd name="connsiteY28" fmla="*/ 278505 h 2735147"/>
                <a:gd name="connsiteX29" fmla="*/ 632363 w 1722566"/>
                <a:gd name="connsiteY29" fmla="*/ 248731 h 2735147"/>
                <a:gd name="connsiteX30" fmla="*/ 821196 w 1722566"/>
                <a:gd name="connsiteY30" fmla="*/ 168418 h 2735147"/>
                <a:gd name="connsiteX31" fmla="*/ 884270 w 1722566"/>
                <a:gd name="connsiteY31" fmla="*/ 53238 h 2735147"/>
                <a:gd name="connsiteX32" fmla="*/ 913261 w 1722566"/>
                <a:gd name="connsiteY32" fmla="*/ 9752 h 2735147"/>
                <a:gd name="connsiteX33" fmla="*/ 971634 w 1722566"/>
                <a:gd name="connsiteY33" fmla="*/ 64991 h 2735147"/>
                <a:gd name="connsiteX34" fmla="*/ 1198077 w 1722566"/>
                <a:gd name="connsiteY34" fmla="*/ 294567 h 2735147"/>
                <a:gd name="connsiteX35" fmla="*/ 1428828 w 1722566"/>
                <a:gd name="connsiteY35" fmla="*/ 554701 h 2735147"/>
                <a:gd name="connsiteX36" fmla="*/ 1704632 w 1722566"/>
                <a:gd name="connsiteY36" fmla="*/ 927665 h 2735147"/>
                <a:gd name="connsiteX37" fmla="*/ 1718736 w 1722566"/>
                <a:gd name="connsiteY37" fmla="*/ 1061649 h 2735147"/>
                <a:gd name="connsiteX38" fmla="*/ 1661930 w 1722566"/>
                <a:gd name="connsiteY38" fmla="*/ 1210521 h 2735147"/>
                <a:gd name="connsiteX39" fmla="*/ 1510707 w 1722566"/>
                <a:gd name="connsiteY39" fmla="*/ 1304545 h 2735147"/>
                <a:gd name="connsiteX40" fmla="*/ 1153807 w 1722566"/>
                <a:gd name="connsiteY40" fmla="*/ 1446366 h 2735147"/>
                <a:gd name="connsiteX41" fmla="*/ 968500 w 1722566"/>
                <a:gd name="connsiteY41" fmla="*/ 1505914 h 2735147"/>
                <a:gd name="connsiteX42" fmla="*/ 817670 w 1722566"/>
                <a:gd name="connsiteY42" fmla="*/ 1537256 h 2735147"/>
                <a:gd name="connsiteX43" fmla="*/ 791029 w 1722566"/>
                <a:gd name="connsiteY43" fmla="*/ 1627362 h 2735147"/>
                <a:gd name="connsiteX44" fmla="*/ 788742 w 1722566"/>
                <a:gd name="connsiteY44" fmla="*/ 1930611 h 2735147"/>
                <a:gd name="connsiteX0" fmla="*/ 788742 w 1722566"/>
                <a:gd name="connsiteY0" fmla="*/ 1930611 h 2684333"/>
                <a:gd name="connsiteX1" fmla="*/ 795819 w 1722566"/>
                <a:gd name="connsiteY1" fmla="*/ 2260188 h 2684333"/>
                <a:gd name="connsiteX2" fmla="*/ 876181 w 1722566"/>
                <a:gd name="connsiteY2" fmla="*/ 2684333 h 2684333"/>
                <a:gd name="connsiteX3" fmla="*/ 393598 w 1722566"/>
                <a:gd name="connsiteY3" fmla="*/ 2684332 h 2684333"/>
                <a:gd name="connsiteX4" fmla="*/ 283690 w 1722566"/>
                <a:gd name="connsiteY4" fmla="*/ 1751553 h 2684333"/>
                <a:gd name="connsiteX5" fmla="*/ 215130 w 1722566"/>
                <a:gd name="connsiteY5" fmla="*/ 1500821 h 2684333"/>
                <a:gd name="connsiteX6" fmla="*/ 35309 w 1722566"/>
                <a:gd name="connsiteY6" fmla="*/ 852445 h 2684333"/>
                <a:gd name="connsiteX7" fmla="*/ 4751 w 1722566"/>
                <a:gd name="connsiteY7" fmla="*/ 753720 h 2684333"/>
                <a:gd name="connsiteX8" fmla="*/ 50 w 1722566"/>
                <a:gd name="connsiteY8" fmla="*/ 725904 h 2684333"/>
                <a:gd name="connsiteX9" fmla="*/ 50 w 1722566"/>
                <a:gd name="connsiteY9" fmla="*/ 482224 h 2684333"/>
                <a:gd name="connsiteX10" fmla="*/ 1617 w 1722566"/>
                <a:gd name="connsiteY10" fmla="*/ 467337 h 2684333"/>
                <a:gd name="connsiteX11" fmla="*/ 15329 w 1722566"/>
                <a:gd name="connsiteY11" fmla="*/ 466945 h 2684333"/>
                <a:gd name="connsiteX12" fmla="*/ 34525 w 1722566"/>
                <a:gd name="connsiteY12" fmla="*/ 484183 h 2684333"/>
                <a:gd name="connsiteX13" fmla="*/ 158324 w 1722566"/>
                <a:gd name="connsiteY13" fmla="*/ 602497 h 2684333"/>
                <a:gd name="connsiteX14" fmla="*/ 184181 w 1722566"/>
                <a:gd name="connsiteY14" fmla="*/ 631488 h 2684333"/>
                <a:gd name="connsiteX15" fmla="*/ 214739 w 1722566"/>
                <a:gd name="connsiteY15" fmla="*/ 624828 h 2684333"/>
                <a:gd name="connsiteX16" fmla="*/ 316598 w 1722566"/>
                <a:gd name="connsiteY16" fmla="*/ 603281 h 2684333"/>
                <a:gd name="connsiteX17" fmla="*/ 494461 w 1722566"/>
                <a:gd name="connsiteY17" fmla="*/ 579383 h 2684333"/>
                <a:gd name="connsiteX18" fmla="*/ 634714 w 1722566"/>
                <a:gd name="connsiteY18" fmla="*/ 540598 h 2684333"/>
                <a:gd name="connsiteX19" fmla="*/ 749894 w 1722566"/>
                <a:gd name="connsiteY19" fmla="*/ 584084 h 2684333"/>
                <a:gd name="connsiteX20" fmla="*/ 801215 w 1722566"/>
                <a:gd name="connsiteY20" fmla="*/ 721203 h 2684333"/>
                <a:gd name="connsiteX21" fmla="*/ 805525 w 1722566"/>
                <a:gd name="connsiteY21" fmla="*/ 738441 h 2684333"/>
                <a:gd name="connsiteX22" fmla="*/ 828247 w 1722566"/>
                <a:gd name="connsiteY22" fmla="*/ 761947 h 2684333"/>
                <a:gd name="connsiteX23" fmla="*/ 892106 w 1722566"/>
                <a:gd name="connsiteY23" fmla="*/ 799165 h 2684333"/>
                <a:gd name="connsiteX24" fmla="*/ 929715 w 1722566"/>
                <a:gd name="connsiteY24" fmla="*/ 808959 h 2684333"/>
                <a:gd name="connsiteX25" fmla="*/ 951654 w 1722566"/>
                <a:gd name="connsiteY25" fmla="*/ 800732 h 2684333"/>
                <a:gd name="connsiteX26" fmla="*/ 936375 w 1722566"/>
                <a:gd name="connsiteY26" fmla="*/ 781927 h 2684333"/>
                <a:gd name="connsiteX27" fmla="*/ 744801 w 1722566"/>
                <a:gd name="connsiteY27" fmla="*/ 493194 h 2684333"/>
                <a:gd name="connsiteX28" fmla="*/ 619043 w 1722566"/>
                <a:gd name="connsiteY28" fmla="*/ 278505 h 2684333"/>
                <a:gd name="connsiteX29" fmla="*/ 632363 w 1722566"/>
                <a:gd name="connsiteY29" fmla="*/ 248731 h 2684333"/>
                <a:gd name="connsiteX30" fmla="*/ 821196 w 1722566"/>
                <a:gd name="connsiteY30" fmla="*/ 168418 h 2684333"/>
                <a:gd name="connsiteX31" fmla="*/ 884270 w 1722566"/>
                <a:gd name="connsiteY31" fmla="*/ 53238 h 2684333"/>
                <a:gd name="connsiteX32" fmla="*/ 913261 w 1722566"/>
                <a:gd name="connsiteY32" fmla="*/ 9752 h 2684333"/>
                <a:gd name="connsiteX33" fmla="*/ 971634 w 1722566"/>
                <a:gd name="connsiteY33" fmla="*/ 64991 h 2684333"/>
                <a:gd name="connsiteX34" fmla="*/ 1198077 w 1722566"/>
                <a:gd name="connsiteY34" fmla="*/ 294567 h 2684333"/>
                <a:gd name="connsiteX35" fmla="*/ 1428828 w 1722566"/>
                <a:gd name="connsiteY35" fmla="*/ 554701 h 2684333"/>
                <a:gd name="connsiteX36" fmla="*/ 1704632 w 1722566"/>
                <a:gd name="connsiteY36" fmla="*/ 927665 h 2684333"/>
                <a:gd name="connsiteX37" fmla="*/ 1718736 w 1722566"/>
                <a:gd name="connsiteY37" fmla="*/ 1061649 h 2684333"/>
                <a:gd name="connsiteX38" fmla="*/ 1661930 w 1722566"/>
                <a:gd name="connsiteY38" fmla="*/ 1210521 h 2684333"/>
                <a:gd name="connsiteX39" fmla="*/ 1510707 w 1722566"/>
                <a:gd name="connsiteY39" fmla="*/ 1304545 h 2684333"/>
                <a:gd name="connsiteX40" fmla="*/ 1153807 w 1722566"/>
                <a:gd name="connsiteY40" fmla="*/ 1446366 h 2684333"/>
                <a:gd name="connsiteX41" fmla="*/ 968500 w 1722566"/>
                <a:gd name="connsiteY41" fmla="*/ 1505914 h 2684333"/>
                <a:gd name="connsiteX42" fmla="*/ 817670 w 1722566"/>
                <a:gd name="connsiteY42" fmla="*/ 1537256 h 2684333"/>
                <a:gd name="connsiteX43" fmla="*/ 791029 w 1722566"/>
                <a:gd name="connsiteY43" fmla="*/ 1627362 h 2684333"/>
                <a:gd name="connsiteX44" fmla="*/ 788742 w 1722566"/>
                <a:gd name="connsiteY44" fmla="*/ 1930611 h 2684333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88742 w 1722566"/>
                <a:gd name="connsiteY0" fmla="*/ 193061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30611 h 2684332"/>
                <a:gd name="connsiteX0" fmla="*/ 766585 w 1722566"/>
                <a:gd name="connsiteY0" fmla="*/ 1974925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66585 w 1722566"/>
                <a:gd name="connsiteY44" fmla="*/ 1974925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788742 w 1722566"/>
                <a:gd name="connsiteY0" fmla="*/ 1924281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24281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07733 w 1722566"/>
                <a:gd name="connsiteY0" fmla="*/ 2031899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07733 w 1722566"/>
                <a:gd name="connsiteY44" fmla="*/ 2031899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826725 w 1722566"/>
                <a:gd name="connsiteY0" fmla="*/ 197176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826725 w 1722566"/>
                <a:gd name="connsiteY44" fmla="*/ 1971760 h 2684332"/>
                <a:gd name="connsiteX0" fmla="*/ 788742 w 1722566"/>
                <a:gd name="connsiteY0" fmla="*/ 1965430 h 2684332"/>
                <a:gd name="connsiteX1" fmla="*/ 795819 w 1722566"/>
                <a:gd name="connsiteY1" fmla="*/ 2260188 h 2684332"/>
                <a:gd name="connsiteX2" fmla="*/ 812876 w 1722566"/>
                <a:gd name="connsiteY2" fmla="*/ 2678002 h 2684332"/>
                <a:gd name="connsiteX3" fmla="*/ 393598 w 1722566"/>
                <a:gd name="connsiteY3" fmla="*/ 2684332 h 2684332"/>
                <a:gd name="connsiteX4" fmla="*/ 283690 w 1722566"/>
                <a:gd name="connsiteY4" fmla="*/ 1751553 h 2684332"/>
                <a:gd name="connsiteX5" fmla="*/ 215130 w 1722566"/>
                <a:gd name="connsiteY5" fmla="*/ 1500821 h 2684332"/>
                <a:gd name="connsiteX6" fmla="*/ 35309 w 1722566"/>
                <a:gd name="connsiteY6" fmla="*/ 852445 h 2684332"/>
                <a:gd name="connsiteX7" fmla="*/ 4751 w 1722566"/>
                <a:gd name="connsiteY7" fmla="*/ 753720 h 2684332"/>
                <a:gd name="connsiteX8" fmla="*/ 50 w 1722566"/>
                <a:gd name="connsiteY8" fmla="*/ 725904 h 2684332"/>
                <a:gd name="connsiteX9" fmla="*/ 50 w 1722566"/>
                <a:gd name="connsiteY9" fmla="*/ 482224 h 2684332"/>
                <a:gd name="connsiteX10" fmla="*/ 1617 w 1722566"/>
                <a:gd name="connsiteY10" fmla="*/ 467337 h 2684332"/>
                <a:gd name="connsiteX11" fmla="*/ 15329 w 1722566"/>
                <a:gd name="connsiteY11" fmla="*/ 466945 h 2684332"/>
                <a:gd name="connsiteX12" fmla="*/ 34525 w 1722566"/>
                <a:gd name="connsiteY12" fmla="*/ 484183 h 2684332"/>
                <a:gd name="connsiteX13" fmla="*/ 158324 w 1722566"/>
                <a:gd name="connsiteY13" fmla="*/ 602497 h 2684332"/>
                <a:gd name="connsiteX14" fmla="*/ 184181 w 1722566"/>
                <a:gd name="connsiteY14" fmla="*/ 631488 h 2684332"/>
                <a:gd name="connsiteX15" fmla="*/ 214739 w 1722566"/>
                <a:gd name="connsiteY15" fmla="*/ 624828 h 2684332"/>
                <a:gd name="connsiteX16" fmla="*/ 316598 w 1722566"/>
                <a:gd name="connsiteY16" fmla="*/ 603281 h 2684332"/>
                <a:gd name="connsiteX17" fmla="*/ 494461 w 1722566"/>
                <a:gd name="connsiteY17" fmla="*/ 579383 h 2684332"/>
                <a:gd name="connsiteX18" fmla="*/ 634714 w 1722566"/>
                <a:gd name="connsiteY18" fmla="*/ 540598 h 2684332"/>
                <a:gd name="connsiteX19" fmla="*/ 749894 w 1722566"/>
                <a:gd name="connsiteY19" fmla="*/ 584084 h 2684332"/>
                <a:gd name="connsiteX20" fmla="*/ 801215 w 1722566"/>
                <a:gd name="connsiteY20" fmla="*/ 721203 h 2684332"/>
                <a:gd name="connsiteX21" fmla="*/ 805525 w 1722566"/>
                <a:gd name="connsiteY21" fmla="*/ 738441 h 2684332"/>
                <a:gd name="connsiteX22" fmla="*/ 828247 w 1722566"/>
                <a:gd name="connsiteY22" fmla="*/ 761947 h 2684332"/>
                <a:gd name="connsiteX23" fmla="*/ 892106 w 1722566"/>
                <a:gd name="connsiteY23" fmla="*/ 799165 h 2684332"/>
                <a:gd name="connsiteX24" fmla="*/ 929715 w 1722566"/>
                <a:gd name="connsiteY24" fmla="*/ 808959 h 2684332"/>
                <a:gd name="connsiteX25" fmla="*/ 951654 w 1722566"/>
                <a:gd name="connsiteY25" fmla="*/ 800732 h 2684332"/>
                <a:gd name="connsiteX26" fmla="*/ 936375 w 1722566"/>
                <a:gd name="connsiteY26" fmla="*/ 781927 h 2684332"/>
                <a:gd name="connsiteX27" fmla="*/ 744801 w 1722566"/>
                <a:gd name="connsiteY27" fmla="*/ 493194 h 2684332"/>
                <a:gd name="connsiteX28" fmla="*/ 619043 w 1722566"/>
                <a:gd name="connsiteY28" fmla="*/ 278505 h 2684332"/>
                <a:gd name="connsiteX29" fmla="*/ 632363 w 1722566"/>
                <a:gd name="connsiteY29" fmla="*/ 248731 h 2684332"/>
                <a:gd name="connsiteX30" fmla="*/ 821196 w 1722566"/>
                <a:gd name="connsiteY30" fmla="*/ 168418 h 2684332"/>
                <a:gd name="connsiteX31" fmla="*/ 884270 w 1722566"/>
                <a:gd name="connsiteY31" fmla="*/ 53238 h 2684332"/>
                <a:gd name="connsiteX32" fmla="*/ 913261 w 1722566"/>
                <a:gd name="connsiteY32" fmla="*/ 9752 h 2684332"/>
                <a:gd name="connsiteX33" fmla="*/ 971634 w 1722566"/>
                <a:gd name="connsiteY33" fmla="*/ 64991 h 2684332"/>
                <a:gd name="connsiteX34" fmla="*/ 1198077 w 1722566"/>
                <a:gd name="connsiteY34" fmla="*/ 294567 h 2684332"/>
                <a:gd name="connsiteX35" fmla="*/ 1428828 w 1722566"/>
                <a:gd name="connsiteY35" fmla="*/ 554701 h 2684332"/>
                <a:gd name="connsiteX36" fmla="*/ 1704632 w 1722566"/>
                <a:gd name="connsiteY36" fmla="*/ 927665 h 2684332"/>
                <a:gd name="connsiteX37" fmla="*/ 1718736 w 1722566"/>
                <a:gd name="connsiteY37" fmla="*/ 1061649 h 2684332"/>
                <a:gd name="connsiteX38" fmla="*/ 1661930 w 1722566"/>
                <a:gd name="connsiteY38" fmla="*/ 1210521 h 2684332"/>
                <a:gd name="connsiteX39" fmla="*/ 1510707 w 1722566"/>
                <a:gd name="connsiteY39" fmla="*/ 1304545 h 2684332"/>
                <a:gd name="connsiteX40" fmla="*/ 1153807 w 1722566"/>
                <a:gd name="connsiteY40" fmla="*/ 1446366 h 2684332"/>
                <a:gd name="connsiteX41" fmla="*/ 968500 w 1722566"/>
                <a:gd name="connsiteY41" fmla="*/ 1505914 h 2684332"/>
                <a:gd name="connsiteX42" fmla="*/ 817670 w 1722566"/>
                <a:gd name="connsiteY42" fmla="*/ 1537256 h 2684332"/>
                <a:gd name="connsiteX43" fmla="*/ 791029 w 1722566"/>
                <a:gd name="connsiteY43" fmla="*/ 1627362 h 2684332"/>
                <a:gd name="connsiteX44" fmla="*/ 788742 w 1722566"/>
                <a:gd name="connsiteY44" fmla="*/ 1965430 h 268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22566" h="2684332">
                  <a:moveTo>
                    <a:pt x="788742" y="1965430"/>
                  </a:moveTo>
                  <a:cubicBezTo>
                    <a:pt x="787268" y="2103823"/>
                    <a:pt x="791797" y="2141426"/>
                    <a:pt x="795819" y="2260188"/>
                  </a:cubicBezTo>
                  <a:cubicBezTo>
                    <a:pt x="799841" y="2378950"/>
                    <a:pt x="805512" y="2559162"/>
                    <a:pt x="812876" y="2678002"/>
                  </a:cubicBezTo>
                  <a:lnTo>
                    <a:pt x="393598" y="2684332"/>
                  </a:lnTo>
                  <a:cubicBezTo>
                    <a:pt x="387721" y="2679631"/>
                    <a:pt x="285257" y="1758213"/>
                    <a:pt x="283690" y="1751553"/>
                  </a:cubicBezTo>
                  <a:cubicBezTo>
                    <a:pt x="260575" y="1668106"/>
                    <a:pt x="238245" y="1584268"/>
                    <a:pt x="215130" y="1500821"/>
                  </a:cubicBezTo>
                  <a:cubicBezTo>
                    <a:pt x="155582" y="1284565"/>
                    <a:pt x="96816" y="1068309"/>
                    <a:pt x="35309" y="852445"/>
                  </a:cubicBezTo>
                  <a:cubicBezTo>
                    <a:pt x="25906" y="819145"/>
                    <a:pt x="16504" y="786236"/>
                    <a:pt x="4751" y="753720"/>
                  </a:cubicBezTo>
                  <a:cubicBezTo>
                    <a:pt x="1617" y="744709"/>
                    <a:pt x="-342" y="735306"/>
                    <a:pt x="50" y="725904"/>
                  </a:cubicBezTo>
                  <a:lnTo>
                    <a:pt x="50" y="482224"/>
                  </a:lnTo>
                  <a:cubicBezTo>
                    <a:pt x="50" y="477131"/>
                    <a:pt x="-342" y="472038"/>
                    <a:pt x="1617" y="467337"/>
                  </a:cubicBezTo>
                  <a:cubicBezTo>
                    <a:pt x="5926" y="459894"/>
                    <a:pt x="11019" y="463811"/>
                    <a:pt x="15329" y="466945"/>
                  </a:cubicBezTo>
                  <a:cubicBezTo>
                    <a:pt x="22380" y="472038"/>
                    <a:pt x="28649" y="477915"/>
                    <a:pt x="34525" y="484183"/>
                  </a:cubicBezTo>
                  <a:cubicBezTo>
                    <a:pt x="74877" y="524535"/>
                    <a:pt x="118364" y="561753"/>
                    <a:pt x="158324" y="602497"/>
                  </a:cubicBezTo>
                  <a:cubicBezTo>
                    <a:pt x="166159" y="610724"/>
                    <a:pt x="173995" y="626395"/>
                    <a:pt x="184181" y="631488"/>
                  </a:cubicBezTo>
                  <a:cubicBezTo>
                    <a:pt x="202986" y="640499"/>
                    <a:pt x="195542" y="633839"/>
                    <a:pt x="214739" y="624828"/>
                  </a:cubicBezTo>
                  <a:cubicBezTo>
                    <a:pt x="247255" y="609549"/>
                    <a:pt x="281731" y="608374"/>
                    <a:pt x="316598" y="603281"/>
                  </a:cubicBezTo>
                  <a:lnTo>
                    <a:pt x="494461" y="579383"/>
                  </a:lnTo>
                  <a:cubicBezTo>
                    <a:pt x="543040" y="572723"/>
                    <a:pt x="588485" y="555093"/>
                    <a:pt x="634714" y="540598"/>
                  </a:cubicBezTo>
                  <a:cubicBezTo>
                    <a:pt x="684468" y="524927"/>
                    <a:pt x="724037" y="536680"/>
                    <a:pt x="749894" y="584084"/>
                  </a:cubicBezTo>
                  <a:cubicBezTo>
                    <a:pt x="773792" y="627570"/>
                    <a:pt x="787503" y="674191"/>
                    <a:pt x="801215" y="721203"/>
                  </a:cubicBezTo>
                  <a:cubicBezTo>
                    <a:pt x="802782" y="726688"/>
                    <a:pt x="804350" y="732564"/>
                    <a:pt x="805525" y="738441"/>
                  </a:cubicBezTo>
                  <a:cubicBezTo>
                    <a:pt x="807875" y="751761"/>
                    <a:pt x="814927" y="758421"/>
                    <a:pt x="828247" y="761947"/>
                  </a:cubicBezTo>
                  <a:cubicBezTo>
                    <a:pt x="852929" y="768215"/>
                    <a:pt x="874868" y="780752"/>
                    <a:pt x="892106" y="799165"/>
                  </a:cubicBezTo>
                  <a:cubicBezTo>
                    <a:pt x="903467" y="811310"/>
                    <a:pt x="915220" y="813660"/>
                    <a:pt x="929715" y="808959"/>
                  </a:cubicBezTo>
                  <a:cubicBezTo>
                    <a:pt x="937551" y="806608"/>
                    <a:pt x="949696" y="807000"/>
                    <a:pt x="951654" y="800732"/>
                  </a:cubicBezTo>
                  <a:cubicBezTo>
                    <a:pt x="953613" y="792896"/>
                    <a:pt x="942644" y="787412"/>
                    <a:pt x="936375" y="781927"/>
                  </a:cubicBezTo>
                  <a:cubicBezTo>
                    <a:pt x="852537" y="709058"/>
                    <a:pt x="800824" y="587218"/>
                    <a:pt x="744801" y="493194"/>
                  </a:cubicBezTo>
                  <a:cubicBezTo>
                    <a:pt x="703273" y="423851"/>
                    <a:pt x="660179" y="349415"/>
                    <a:pt x="619043" y="278505"/>
                  </a:cubicBezTo>
                  <a:cubicBezTo>
                    <a:pt x="609249" y="261267"/>
                    <a:pt x="612775" y="253432"/>
                    <a:pt x="632363" y="248731"/>
                  </a:cubicBezTo>
                  <a:cubicBezTo>
                    <a:pt x="707975" y="252256"/>
                    <a:pt x="767523" y="216997"/>
                    <a:pt x="821196" y="168418"/>
                  </a:cubicBezTo>
                  <a:cubicBezTo>
                    <a:pt x="858022" y="135118"/>
                    <a:pt x="883095" y="104560"/>
                    <a:pt x="884270" y="53238"/>
                  </a:cubicBezTo>
                  <a:cubicBezTo>
                    <a:pt x="884662" y="36392"/>
                    <a:pt x="879177" y="-23157"/>
                    <a:pt x="913261" y="9752"/>
                  </a:cubicBezTo>
                  <a:cubicBezTo>
                    <a:pt x="932458" y="28165"/>
                    <a:pt x="952438" y="46186"/>
                    <a:pt x="971634" y="64991"/>
                  </a:cubicBezTo>
                  <a:cubicBezTo>
                    <a:pt x="1048029" y="140994"/>
                    <a:pt x="1124816" y="215822"/>
                    <a:pt x="1198077" y="294567"/>
                  </a:cubicBezTo>
                  <a:cubicBezTo>
                    <a:pt x="1277214" y="379189"/>
                    <a:pt x="1353608" y="466554"/>
                    <a:pt x="1428828" y="554701"/>
                  </a:cubicBezTo>
                  <a:cubicBezTo>
                    <a:pt x="1524811" y="667139"/>
                    <a:pt x="1643517" y="789371"/>
                    <a:pt x="1704632" y="927665"/>
                  </a:cubicBezTo>
                  <a:cubicBezTo>
                    <a:pt x="1723437" y="969976"/>
                    <a:pt x="1726180" y="1016204"/>
                    <a:pt x="1718736" y="1061649"/>
                  </a:cubicBezTo>
                  <a:cubicBezTo>
                    <a:pt x="1710117" y="1114146"/>
                    <a:pt x="1693663" y="1167427"/>
                    <a:pt x="1661930" y="1210521"/>
                  </a:cubicBezTo>
                  <a:cubicBezTo>
                    <a:pt x="1623537" y="1263018"/>
                    <a:pt x="1569081" y="1281823"/>
                    <a:pt x="1510707" y="1304545"/>
                  </a:cubicBezTo>
                  <a:cubicBezTo>
                    <a:pt x="1391610" y="1351166"/>
                    <a:pt x="1274079" y="1402487"/>
                    <a:pt x="1153807" y="1446366"/>
                  </a:cubicBezTo>
                  <a:cubicBezTo>
                    <a:pt x="1092691" y="1468696"/>
                    <a:pt x="1031183" y="1489068"/>
                    <a:pt x="968500" y="1505914"/>
                  </a:cubicBezTo>
                  <a:cubicBezTo>
                    <a:pt x="920705" y="1518843"/>
                    <a:pt x="862723" y="1516100"/>
                    <a:pt x="817670" y="1537256"/>
                  </a:cubicBezTo>
                  <a:cubicBezTo>
                    <a:pt x="786328" y="1552143"/>
                    <a:pt x="790638" y="1598763"/>
                    <a:pt x="791029" y="1627362"/>
                  </a:cubicBezTo>
                  <a:cubicBezTo>
                    <a:pt x="792205" y="1653219"/>
                    <a:pt x="777460" y="1838191"/>
                    <a:pt x="788742" y="19654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81">
              <a:extLst>
                <a:ext uri="{FF2B5EF4-FFF2-40B4-BE49-F238E27FC236}">
                  <a16:creationId xmlns:a16="http://schemas.microsoft.com/office/drawing/2014/main" id="{2F7C6937-1703-419F-8B98-C3683A394102}"/>
                </a:ext>
              </a:extLst>
            </p:cNvPr>
            <p:cNvSpPr/>
            <p:nvPr/>
          </p:nvSpPr>
          <p:spPr>
            <a:xfrm>
              <a:off x="2696175" y="2808820"/>
              <a:ext cx="553790" cy="516153"/>
            </a:xfrm>
            <a:custGeom>
              <a:avLst/>
              <a:gdLst>
                <a:gd name="connsiteX0" fmla="*/ 391768 w 403521"/>
                <a:gd name="connsiteY0" fmla="*/ 180007 h 376097"/>
                <a:gd name="connsiteX1" fmla="*/ 399603 w 403521"/>
                <a:gd name="connsiteY1" fmla="*/ 190977 h 376097"/>
                <a:gd name="connsiteX2" fmla="*/ 401562 w 403521"/>
                <a:gd name="connsiteY2" fmla="*/ 207823 h 376097"/>
                <a:gd name="connsiteX3" fmla="*/ 388242 w 403521"/>
                <a:gd name="connsiteY3" fmla="*/ 225844 h 376097"/>
                <a:gd name="connsiteX4" fmla="*/ 295393 w 403521"/>
                <a:gd name="connsiteY4" fmla="*/ 370406 h 376097"/>
                <a:gd name="connsiteX5" fmla="*/ 273062 w 403521"/>
                <a:gd name="connsiteY5" fmla="*/ 372365 h 376097"/>
                <a:gd name="connsiteX6" fmla="*/ 0 w 403521"/>
                <a:gd name="connsiteY6" fmla="*/ 143573 h 376097"/>
                <a:gd name="connsiteX7" fmla="*/ 9011 w 403521"/>
                <a:gd name="connsiteY7" fmla="*/ 133387 h 376097"/>
                <a:gd name="connsiteX8" fmla="*/ 30166 w 403521"/>
                <a:gd name="connsiteY8" fmla="*/ 112231 h 376097"/>
                <a:gd name="connsiteX9" fmla="*/ 57982 w 403521"/>
                <a:gd name="connsiteY9" fmla="*/ 84807 h 376097"/>
                <a:gd name="connsiteX10" fmla="*/ 83838 w 403521"/>
                <a:gd name="connsiteY10" fmla="*/ 59734 h 376097"/>
                <a:gd name="connsiteX11" fmla="*/ 94024 w 403521"/>
                <a:gd name="connsiteY11" fmla="*/ 49157 h 376097"/>
                <a:gd name="connsiteX12" fmla="*/ 132809 w 403521"/>
                <a:gd name="connsiteY12" fmla="*/ 10763 h 376097"/>
                <a:gd name="connsiteX13" fmla="*/ 144171 w 403521"/>
                <a:gd name="connsiteY13" fmla="*/ 186 h 376097"/>
                <a:gd name="connsiteX14" fmla="*/ 162975 w 403521"/>
                <a:gd name="connsiteY14" fmla="*/ 6062 h 376097"/>
                <a:gd name="connsiteX15" fmla="*/ 172770 w 403521"/>
                <a:gd name="connsiteY15" fmla="*/ 8021 h 376097"/>
                <a:gd name="connsiteX16" fmla="*/ 187657 w 403521"/>
                <a:gd name="connsiteY16" fmla="*/ 14681 h 376097"/>
                <a:gd name="connsiteX17" fmla="*/ 197059 w 403521"/>
                <a:gd name="connsiteY17" fmla="*/ 18990 h 376097"/>
                <a:gd name="connsiteX18" fmla="*/ 230751 w 403521"/>
                <a:gd name="connsiteY18" fmla="*/ 35836 h 376097"/>
                <a:gd name="connsiteX19" fmla="*/ 239762 w 403521"/>
                <a:gd name="connsiteY19" fmla="*/ 41321 h 376097"/>
                <a:gd name="connsiteX20" fmla="*/ 250732 w 403521"/>
                <a:gd name="connsiteY20" fmla="*/ 47981 h 376097"/>
                <a:gd name="connsiteX21" fmla="*/ 275413 w 403521"/>
                <a:gd name="connsiteY21" fmla="*/ 62477 h 376097"/>
                <a:gd name="connsiteX22" fmla="*/ 323209 w 403521"/>
                <a:gd name="connsiteY22" fmla="*/ 99695 h 376097"/>
                <a:gd name="connsiteX23" fmla="*/ 386283 w 403521"/>
                <a:gd name="connsiteY23" fmla="*/ 170605 h 376097"/>
                <a:gd name="connsiteX24" fmla="*/ 391768 w 403521"/>
                <a:gd name="connsiteY24" fmla="*/ 180007 h 376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3521" h="376097">
                  <a:moveTo>
                    <a:pt x="391768" y="180007"/>
                  </a:moveTo>
                  <a:cubicBezTo>
                    <a:pt x="393335" y="184708"/>
                    <a:pt x="396078" y="188234"/>
                    <a:pt x="399603" y="190977"/>
                  </a:cubicBezTo>
                  <a:cubicBezTo>
                    <a:pt x="406263" y="195678"/>
                    <a:pt x="407439" y="201163"/>
                    <a:pt x="401562" y="207823"/>
                  </a:cubicBezTo>
                  <a:cubicBezTo>
                    <a:pt x="396861" y="213307"/>
                    <a:pt x="394510" y="221143"/>
                    <a:pt x="388242" y="225844"/>
                  </a:cubicBezTo>
                  <a:cubicBezTo>
                    <a:pt x="356509" y="273640"/>
                    <a:pt x="325167" y="321435"/>
                    <a:pt x="295393" y="370406"/>
                  </a:cubicBezTo>
                  <a:cubicBezTo>
                    <a:pt x="289125" y="384118"/>
                    <a:pt x="282073" y="379809"/>
                    <a:pt x="273062" y="372365"/>
                  </a:cubicBezTo>
                  <a:cubicBezTo>
                    <a:pt x="182172" y="295971"/>
                    <a:pt x="91282" y="219967"/>
                    <a:pt x="0" y="143573"/>
                  </a:cubicBezTo>
                  <a:cubicBezTo>
                    <a:pt x="3134" y="140047"/>
                    <a:pt x="5877" y="136913"/>
                    <a:pt x="9011" y="133387"/>
                  </a:cubicBezTo>
                  <a:cubicBezTo>
                    <a:pt x="16062" y="126335"/>
                    <a:pt x="23114" y="119283"/>
                    <a:pt x="30166" y="112231"/>
                  </a:cubicBezTo>
                  <a:cubicBezTo>
                    <a:pt x="37610" y="101262"/>
                    <a:pt x="46229" y="91468"/>
                    <a:pt x="57982" y="84807"/>
                  </a:cubicBezTo>
                  <a:cubicBezTo>
                    <a:pt x="66601" y="76580"/>
                    <a:pt x="75219" y="67961"/>
                    <a:pt x="83838" y="59734"/>
                  </a:cubicBezTo>
                  <a:cubicBezTo>
                    <a:pt x="86581" y="55425"/>
                    <a:pt x="89715" y="51507"/>
                    <a:pt x="94024" y="49157"/>
                  </a:cubicBezTo>
                  <a:cubicBezTo>
                    <a:pt x="108128" y="37404"/>
                    <a:pt x="121056" y="24475"/>
                    <a:pt x="132809" y="10763"/>
                  </a:cubicBezTo>
                  <a:cubicBezTo>
                    <a:pt x="134768" y="5279"/>
                    <a:pt x="139469" y="2928"/>
                    <a:pt x="144171" y="186"/>
                  </a:cubicBezTo>
                  <a:cubicBezTo>
                    <a:pt x="151614" y="-990"/>
                    <a:pt x="156707" y="3711"/>
                    <a:pt x="162975" y="6062"/>
                  </a:cubicBezTo>
                  <a:cubicBezTo>
                    <a:pt x="165718" y="8804"/>
                    <a:pt x="169636" y="7237"/>
                    <a:pt x="172770" y="8021"/>
                  </a:cubicBezTo>
                  <a:cubicBezTo>
                    <a:pt x="178646" y="8413"/>
                    <a:pt x="183347" y="11547"/>
                    <a:pt x="187657" y="14681"/>
                  </a:cubicBezTo>
                  <a:cubicBezTo>
                    <a:pt x="190399" y="17423"/>
                    <a:pt x="193533" y="18599"/>
                    <a:pt x="197059" y="18990"/>
                  </a:cubicBezTo>
                  <a:cubicBezTo>
                    <a:pt x="208812" y="23692"/>
                    <a:pt x="221349" y="26826"/>
                    <a:pt x="230751" y="35836"/>
                  </a:cubicBezTo>
                  <a:cubicBezTo>
                    <a:pt x="233102" y="38579"/>
                    <a:pt x="236236" y="40538"/>
                    <a:pt x="239762" y="41321"/>
                  </a:cubicBezTo>
                  <a:cubicBezTo>
                    <a:pt x="243680" y="42888"/>
                    <a:pt x="247206" y="45239"/>
                    <a:pt x="250732" y="47981"/>
                  </a:cubicBezTo>
                  <a:cubicBezTo>
                    <a:pt x="256608" y="56600"/>
                    <a:pt x="266402" y="58951"/>
                    <a:pt x="275413" y="62477"/>
                  </a:cubicBezTo>
                  <a:cubicBezTo>
                    <a:pt x="294610" y="70704"/>
                    <a:pt x="308713" y="85983"/>
                    <a:pt x="323209" y="99695"/>
                  </a:cubicBezTo>
                  <a:cubicBezTo>
                    <a:pt x="345931" y="121634"/>
                    <a:pt x="367478" y="144748"/>
                    <a:pt x="386283" y="170605"/>
                  </a:cubicBezTo>
                  <a:cubicBezTo>
                    <a:pt x="389026" y="173347"/>
                    <a:pt x="391768" y="176089"/>
                    <a:pt x="391768" y="180007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2">
              <a:extLst>
                <a:ext uri="{FF2B5EF4-FFF2-40B4-BE49-F238E27FC236}">
                  <a16:creationId xmlns:a16="http://schemas.microsoft.com/office/drawing/2014/main" id="{BF9CAE85-7209-408E-8B17-531D3426951B}"/>
                </a:ext>
              </a:extLst>
            </p:cNvPr>
            <p:cNvSpPr/>
            <p:nvPr/>
          </p:nvSpPr>
          <p:spPr>
            <a:xfrm>
              <a:off x="5563487" y="2923651"/>
              <a:ext cx="478518" cy="451634"/>
            </a:xfrm>
            <a:custGeom>
              <a:avLst/>
              <a:gdLst>
                <a:gd name="connsiteX0" fmla="*/ 92479 w 348673"/>
                <a:gd name="connsiteY0" fmla="*/ 330221 h 329085"/>
                <a:gd name="connsiteX1" fmla="*/ 4331 w 348673"/>
                <a:gd name="connsiteY1" fmla="*/ 200154 h 329085"/>
                <a:gd name="connsiteX2" fmla="*/ 3939 w 348673"/>
                <a:gd name="connsiteY2" fmla="*/ 188401 h 329085"/>
                <a:gd name="connsiteX3" fmla="*/ 14125 w 348673"/>
                <a:gd name="connsiteY3" fmla="*/ 175081 h 329085"/>
                <a:gd name="connsiteX4" fmla="*/ 223721 w 348673"/>
                <a:gd name="connsiteY4" fmla="*/ 9363 h 329085"/>
                <a:gd name="connsiteX5" fmla="*/ 242526 w 348673"/>
                <a:gd name="connsiteY5" fmla="*/ 352 h 329085"/>
                <a:gd name="connsiteX6" fmla="*/ 333024 w 348673"/>
                <a:gd name="connsiteY6" fmla="*/ 85366 h 329085"/>
                <a:gd name="connsiteX7" fmla="*/ 343602 w 348673"/>
                <a:gd name="connsiteY7" fmla="*/ 93593 h 329085"/>
                <a:gd name="connsiteX8" fmla="*/ 336158 w 348673"/>
                <a:gd name="connsiteY8" fmla="*/ 189968 h 329085"/>
                <a:gd name="connsiteX9" fmla="*/ 159863 w 348673"/>
                <a:gd name="connsiteY9" fmla="*/ 322777 h 329085"/>
                <a:gd name="connsiteX10" fmla="*/ 92479 w 348673"/>
                <a:gd name="connsiteY10" fmla="*/ 330221 h 3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73" h="329085">
                  <a:moveTo>
                    <a:pt x="92479" y="330221"/>
                  </a:moveTo>
                  <a:cubicBezTo>
                    <a:pt x="63096" y="286735"/>
                    <a:pt x="33713" y="243640"/>
                    <a:pt x="4331" y="200154"/>
                  </a:cubicBezTo>
                  <a:cubicBezTo>
                    <a:pt x="1980" y="196628"/>
                    <a:pt x="-3896" y="192318"/>
                    <a:pt x="3939" y="188401"/>
                  </a:cubicBezTo>
                  <a:cubicBezTo>
                    <a:pt x="4331" y="181349"/>
                    <a:pt x="9816" y="178607"/>
                    <a:pt x="14125" y="175081"/>
                  </a:cubicBezTo>
                  <a:cubicBezTo>
                    <a:pt x="84643" y="120625"/>
                    <a:pt x="153594" y="64602"/>
                    <a:pt x="223721" y="9363"/>
                  </a:cubicBezTo>
                  <a:cubicBezTo>
                    <a:pt x="229206" y="5053"/>
                    <a:pt x="233515" y="-1607"/>
                    <a:pt x="242526" y="352"/>
                  </a:cubicBezTo>
                  <a:cubicBezTo>
                    <a:pt x="272692" y="28951"/>
                    <a:pt x="302858" y="57158"/>
                    <a:pt x="333024" y="85366"/>
                  </a:cubicBezTo>
                  <a:cubicBezTo>
                    <a:pt x="336158" y="88500"/>
                    <a:pt x="338901" y="92418"/>
                    <a:pt x="343602" y="93593"/>
                  </a:cubicBezTo>
                  <a:cubicBezTo>
                    <a:pt x="353788" y="126893"/>
                    <a:pt x="356530" y="160585"/>
                    <a:pt x="336158" y="189968"/>
                  </a:cubicBezTo>
                  <a:cubicBezTo>
                    <a:pt x="292280" y="253434"/>
                    <a:pt x="234299" y="299663"/>
                    <a:pt x="159863" y="322777"/>
                  </a:cubicBezTo>
                  <a:cubicBezTo>
                    <a:pt x="137924" y="330221"/>
                    <a:pt x="115201" y="332180"/>
                    <a:pt x="92479" y="330221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4">
              <a:extLst>
                <a:ext uri="{FF2B5EF4-FFF2-40B4-BE49-F238E27FC236}">
                  <a16:creationId xmlns:a16="http://schemas.microsoft.com/office/drawing/2014/main" id="{22915611-4ED8-4E80-8699-EAC897B84B9F}"/>
                </a:ext>
              </a:extLst>
            </p:cNvPr>
            <p:cNvSpPr/>
            <p:nvPr/>
          </p:nvSpPr>
          <p:spPr>
            <a:xfrm>
              <a:off x="4045703" y="1845050"/>
              <a:ext cx="5377" cy="5377"/>
            </a:xfrm>
            <a:custGeom>
              <a:avLst/>
              <a:gdLst>
                <a:gd name="connsiteX0" fmla="*/ 0 w 0"/>
                <a:gd name="connsiteY0" fmla="*/ 784 h 0"/>
                <a:gd name="connsiteX1" fmla="*/ 0 w 0"/>
                <a:gd name="connsiteY1" fmla="*/ 0 h 0"/>
                <a:gd name="connsiteX2" fmla="*/ 783 w 0"/>
                <a:gd name="connsiteY2" fmla="*/ 392 h 0"/>
                <a:gd name="connsiteX3" fmla="*/ 0 w 0"/>
                <a:gd name="connsiteY3" fmla="*/ 7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784"/>
                  </a:moveTo>
                  <a:cubicBezTo>
                    <a:pt x="0" y="392"/>
                    <a:pt x="0" y="392"/>
                    <a:pt x="0" y="0"/>
                  </a:cubicBezTo>
                  <a:cubicBezTo>
                    <a:pt x="392" y="0"/>
                    <a:pt x="392" y="392"/>
                    <a:pt x="783" y="392"/>
                  </a:cubicBezTo>
                  <a:cubicBezTo>
                    <a:pt x="783" y="784"/>
                    <a:pt x="392" y="784"/>
                    <a:pt x="0" y="784"/>
                  </a:cubicBezTo>
                  <a:close/>
                </a:path>
              </a:pathLst>
            </a:custGeom>
            <a:solidFill>
              <a:srgbClr val="F4970C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85">
              <a:extLst>
                <a:ext uri="{FF2B5EF4-FFF2-40B4-BE49-F238E27FC236}">
                  <a16:creationId xmlns:a16="http://schemas.microsoft.com/office/drawing/2014/main" id="{C4C9CF28-3034-4328-9262-53F55B94F8A8}"/>
                </a:ext>
              </a:extLst>
            </p:cNvPr>
            <p:cNvSpPr/>
            <p:nvPr/>
          </p:nvSpPr>
          <p:spPr>
            <a:xfrm>
              <a:off x="3919830" y="3217011"/>
              <a:ext cx="919399" cy="602179"/>
            </a:xfrm>
            <a:custGeom>
              <a:avLst/>
              <a:gdLst>
                <a:gd name="connsiteX0" fmla="*/ 94068 w 669923"/>
                <a:gd name="connsiteY0" fmla="*/ 300593 h 438780"/>
                <a:gd name="connsiteX1" fmla="*/ 44 w 669923"/>
                <a:gd name="connsiteY1" fmla="*/ 4808 h 438780"/>
                <a:gd name="connsiteX2" fmla="*/ 24333 w 669923"/>
                <a:gd name="connsiteY2" fmla="*/ 48295 h 438780"/>
                <a:gd name="connsiteX3" fmla="*/ 140296 w 669923"/>
                <a:gd name="connsiteY3" fmla="*/ 156031 h 438780"/>
                <a:gd name="connsiteX4" fmla="*/ 327953 w 669923"/>
                <a:gd name="connsiteY4" fmla="*/ 196775 h 438780"/>
                <a:gd name="connsiteX5" fmla="*/ 463897 w 669923"/>
                <a:gd name="connsiteY5" fmla="*/ 185805 h 438780"/>
                <a:gd name="connsiteX6" fmla="*/ 628831 w 669923"/>
                <a:gd name="connsiteY6" fmla="*/ 74151 h 438780"/>
                <a:gd name="connsiteX7" fmla="*/ 671534 w 669923"/>
                <a:gd name="connsiteY7" fmla="*/ 107 h 438780"/>
                <a:gd name="connsiteX8" fmla="*/ 573592 w 669923"/>
                <a:gd name="connsiteY8" fmla="*/ 338203 h 438780"/>
                <a:gd name="connsiteX9" fmla="*/ 431380 w 669923"/>
                <a:gd name="connsiteY9" fmla="*/ 424000 h 438780"/>
                <a:gd name="connsiteX10" fmla="*/ 361254 w 669923"/>
                <a:gd name="connsiteY10" fmla="*/ 427918 h 438780"/>
                <a:gd name="connsiteX11" fmla="*/ 94068 w 669923"/>
                <a:gd name="connsiteY11" fmla="*/ 300593 h 43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9923" h="438780">
                  <a:moveTo>
                    <a:pt x="94068" y="300593"/>
                  </a:moveTo>
                  <a:cubicBezTo>
                    <a:pt x="91325" y="281788"/>
                    <a:pt x="-2307" y="11860"/>
                    <a:pt x="44" y="4808"/>
                  </a:cubicBezTo>
                  <a:cubicBezTo>
                    <a:pt x="8662" y="20087"/>
                    <a:pt x="16106" y="34583"/>
                    <a:pt x="24333" y="48295"/>
                  </a:cubicBezTo>
                  <a:cubicBezTo>
                    <a:pt x="51757" y="96090"/>
                    <a:pt x="89367" y="132525"/>
                    <a:pt x="140296" y="156031"/>
                  </a:cubicBezTo>
                  <a:cubicBezTo>
                    <a:pt x="200237" y="183455"/>
                    <a:pt x="262136" y="196775"/>
                    <a:pt x="327953" y="196775"/>
                  </a:cubicBezTo>
                  <a:cubicBezTo>
                    <a:pt x="373790" y="196775"/>
                    <a:pt x="419235" y="196775"/>
                    <a:pt x="463897" y="185805"/>
                  </a:cubicBezTo>
                  <a:cubicBezTo>
                    <a:pt x="532848" y="168568"/>
                    <a:pt x="590438" y="136834"/>
                    <a:pt x="628831" y="74151"/>
                  </a:cubicBezTo>
                  <a:cubicBezTo>
                    <a:pt x="644894" y="47903"/>
                    <a:pt x="671142" y="-2635"/>
                    <a:pt x="671534" y="107"/>
                  </a:cubicBezTo>
                  <a:cubicBezTo>
                    <a:pt x="653513" y="78069"/>
                    <a:pt x="579468" y="331935"/>
                    <a:pt x="573592" y="338203"/>
                  </a:cubicBezTo>
                  <a:cubicBezTo>
                    <a:pt x="529322" y="365627"/>
                    <a:pt x="434122" y="422433"/>
                    <a:pt x="431380" y="424000"/>
                  </a:cubicBezTo>
                  <a:cubicBezTo>
                    <a:pt x="391028" y="448682"/>
                    <a:pt x="402781" y="447506"/>
                    <a:pt x="361254" y="427918"/>
                  </a:cubicBezTo>
                  <a:cubicBezTo>
                    <a:pt x="352243" y="424000"/>
                    <a:pt x="96027" y="302160"/>
                    <a:pt x="94068" y="30059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86">
              <a:extLst>
                <a:ext uri="{FF2B5EF4-FFF2-40B4-BE49-F238E27FC236}">
                  <a16:creationId xmlns:a16="http://schemas.microsoft.com/office/drawing/2014/main" id="{AB4570EA-5EE8-4F74-AB9C-5C628E5E04F2}"/>
                </a:ext>
              </a:extLst>
            </p:cNvPr>
            <p:cNvSpPr/>
            <p:nvPr/>
          </p:nvSpPr>
          <p:spPr>
            <a:xfrm>
              <a:off x="4874237" y="2316577"/>
              <a:ext cx="311842" cy="365609"/>
            </a:xfrm>
            <a:custGeom>
              <a:avLst/>
              <a:gdLst>
                <a:gd name="connsiteX0" fmla="*/ 155532 w 227225"/>
                <a:gd name="connsiteY0" fmla="*/ 0 h 266402"/>
                <a:gd name="connsiteX1" fmla="*/ 227225 w 227225"/>
                <a:gd name="connsiteY1" fmla="*/ 268753 h 266402"/>
                <a:gd name="connsiteX2" fmla="*/ 0 w 227225"/>
                <a:gd name="connsiteY2" fmla="*/ 119881 h 266402"/>
                <a:gd name="connsiteX3" fmla="*/ 99117 w 227225"/>
                <a:gd name="connsiteY3" fmla="*/ 70910 h 266402"/>
                <a:gd name="connsiteX4" fmla="*/ 155532 w 227225"/>
                <a:gd name="connsiteY4" fmla="*/ 0 h 26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225" h="266402">
                  <a:moveTo>
                    <a:pt x="155532" y="0"/>
                  </a:moveTo>
                  <a:cubicBezTo>
                    <a:pt x="183739" y="98334"/>
                    <a:pt x="220565" y="243680"/>
                    <a:pt x="227225" y="268753"/>
                  </a:cubicBezTo>
                  <a:cubicBezTo>
                    <a:pt x="193142" y="246030"/>
                    <a:pt x="28991" y="137119"/>
                    <a:pt x="0" y="119881"/>
                  </a:cubicBezTo>
                  <a:cubicBezTo>
                    <a:pt x="56414" y="101468"/>
                    <a:pt x="74436" y="87756"/>
                    <a:pt x="99117" y="70910"/>
                  </a:cubicBezTo>
                  <a:cubicBezTo>
                    <a:pt x="128892" y="47796"/>
                    <a:pt x="144562" y="17630"/>
                    <a:pt x="15553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87">
              <a:extLst>
                <a:ext uri="{FF2B5EF4-FFF2-40B4-BE49-F238E27FC236}">
                  <a16:creationId xmlns:a16="http://schemas.microsoft.com/office/drawing/2014/main" id="{3AE3DA04-97B9-479D-828D-9B8A35AC3A55}"/>
                </a:ext>
              </a:extLst>
            </p:cNvPr>
            <p:cNvSpPr/>
            <p:nvPr/>
          </p:nvSpPr>
          <p:spPr>
            <a:xfrm>
              <a:off x="3538688" y="2331633"/>
              <a:ext cx="80649" cy="225818"/>
            </a:xfrm>
            <a:custGeom>
              <a:avLst/>
              <a:gdLst>
                <a:gd name="connsiteX0" fmla="*/ 0 w 58765"/>
                <a:gd name="connsiteY0" fmla="*/ 168069 h 164542"/>
                <a:gd name="connsiteX1" fmla="*/ 58765 w 58765"/>
                <a:gd name="connsiteY1" fmla="*/ 0 h 16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65" h="164542">
                  <a:moveTo>
                    <a:pt x="0" y="168069"/>
                  </a:moveTo>
                  <a:cubicBezTo>
                    <a:pt x="19197" y="114788"/>
                    <a:pt x="52497" y="20372"/>
                    <a:pt x="58765" y="0"/>
                  </a:cubicBezTo>
                </a:path>
              </a:pathLst>
            </a:custGeom>
            <a:solidFill>
              <a:srgbClr val="FEB47A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88">
              <a:extLst>
                <a:ext uri="{FF2B5EF4-FFF2-40B4-BE49-F238E27FC236}">
                  <a16:creationId xmlns:a16="http://schemas.microsoft.com/office/drawing/2014/main" id="{F84F4103-382F-44DA-AD78-47B7F1178B5F}"/>
                </a:ext>
              </a:extLst>
            </p:cNvPr>
            <p:cNvSpPr/>
            <p:nvPr/>
          </p:nvSpPr>
          <p:spPr>
            <a:xfrm>
              <a:off x="3577259" y="1868120"/>
              <a:ext cx="1553839" cy="655946"/>
            </a:xfrm>
            <a:custGeom>
              <a:avLst/>
              <a:gdLst>
                <a:gd name="connsiteX0" fmla="*/ 1128786 w 1132209"/>
                <a:gd name="connsiteY0" fmla="*/ 167321 h 477957"/>
                <a:gd name="connsiteX1" fmla="*/ 1117817 w 1132209"/>
                <a:gd name="connsiteY1" fmla="*/ 127361 h 477957"/>
                <a:gd name="connsiteX2" fmla="*/ 984224 w 1132209"/>
                <a:gd name="connsiteY2" fmla="*/ 2387 h 477957"/>
                <a:gd name="connsiteX3" fmla="*/ 782071 w 1132209"/>
                <a:gd name="connsiteY3" fmla="*/ 88576 h 477957"/>
                <a:gd name="connsiteX4" fmla="*/ 708419 w 1132209"/>
                <a:gd name="connsiteY4" fmla="*/ 111298 h 477957"/>
                <a:gd name="connsiteX5" fmla="*/ 584228 w 1132209"/>
                <a:gd name="connsiteY5" fmla="*/ 79173 h 477957"/>
                <a:gd name="connsiteX6" fmla="*/ 501957 w 1132209"/>
                <a:gd name="connsiteY6" fmla="*/ 83483 h 477957"/>
                <a:gd name="connsiteX7" fmla="*/ 371890 w 1132209"/>
                <a:gd name="connsiteY7" fmla="*/ 116783 h 477957"/>
                <a:gd name="connsiteX8" fmla="*/ 333889 w 1132209"/>
                <a:gd name="connsiteY8" fmla="*/ 90534 h 477957"/>
                <a:gd name="connsiteX9" fmla="*/ 241823 w 1132209"/>
                <a:gd name="connsiteY9" fmla="*/ 45873 h 477957"/>
                <a:gd name="connsiteX10" fmla="*/ 215575 w 1132209"/>
                <a:gd name="connsiteY10" fmla="*/ 40388 h 477957"/>
                <a:gd name="connsiteX11" fmla="*/ 53383 w 1132209"/>
                <a:gd name="connsiteY11" fmla="*/ 93669 h 477957"/>
                <a:gd name="connsiteX12" fmla="*/ 6371 w 1132209"/>
                <a:gd name="connsiteY12" fmla="*/ 164187 h 477957"/>
                <a:gd name="connsiteX13" fmla="*/ 3628 w 1132209"/>
                <a:gd name="connsiteY13" fmla="*/ 257819 h 477957"/>
                <a:gd name="connsiteX14" fmla="*/ 83157 w 1132209"/>
                <a:gd name="connsiteY14" fmla="*/ 416485 h 477957"/>
                <a:gd name="connsiteX15" fmla="*/ 157593 w 1132209"/>
                <a:gd name="connsiteY15" fmla="*/ 469374 h 477957"/>
                <a:gd name="connsiteX16" fmla="*/ 253576 w 1132209"/>
                <a:gd name="connsiteY16" fmla="*/ 476426 h 477957"/>
                <a:gd name="connsiteX17" fmla="*/ 274340 w 1132209"/>
                <a:gd name="connsiteY17" fmla="*/ 472508 h 477957"/>
                <a:gd name="connsiteX18" fmla="*/ 355044 w 1132209"/>
                <a:gd name="connsiteY18" fmla="*/ 444301 h 477957"/>
                <a:gd name="connsiteX19" fmla="*/ 389520 w 1132209"/>
                <a:gd name="connsiteY19" fmla="*/ 427455 h 477957"/>
                <a:gd name="connsiteX20" fmla="*/ 468657 w 1132209"/>
                <a:gd name="connsiteY20" fmla="*/ 403557 h 477957"/>
                <a:gd name="connsiteX21" fmla="*/ 530164 w 1132209"/>
                <a:gd name="connsiteY21" fmla="*/ 322069 h 477957"/>
                <a:gd name="connsiteX22" fmla="*/ 614395 w 1132209"/>
                <a:gd name="connsiteY22" fmla="*/ 345575 h 477957"/>
                <a:gd name="connsiteX23" fmla="*/ 698233 w 1132209"/>
                <a:gd name="connsiteY23" fmla="*/ 397681 h 477957"/>
                <a:gd name="connsiteX24" fmla="*/ 768359 w 1132209"/>
                <a:gd name="connsiteY24" fmla="*/ 400815 h 477957"/>
                <a:gd name="connsiteX25" fmla="*/ 829867 w 1132209"/>
                <a:gd name="connsiteY25" fmla="*/ 410609 h 477957"/>
                <a:gd name="connsiteX26" fmla="*/ 950923 w 1132209"/>
                <a:gd name="connsiteY26" fmla="*/ 445868 h 477957"/>
                <a:gd name="connsiteX27" fmla="*/ 1128786 w 1132209"/>
                <a:gd name="connsiteY27" fmla="*/ 167321 h 477957"/>
                <a:gd name="connsiteX28" fmla="*/ 1062969 w 1132209"/>
                <a:gd name="connsiteY28" fmla="*/ 307966 h 477957"/>
                <a:gd name="connsiteX29" fmla="*/ 1062969 w 1132209"/>
                <a:gd name="connsiteY29" fmla="*/ 307966 h 477957"/>
                <a:gd name="connsiteX30" fmla="*/ 1062969 w 1132209"/>
                <a:gd name="connsiteY30" fmla="*/ 307966 h 477957"/>
                <a:gd name="connsiteX31" fmla="*/ 1062969 w 1132209"/>
                <a:gd name="connsiteY31" fmla="*/ 307966 h 477957"/>
                <a:gd name="connsiteX32" fmla="*/ 1062969 w 1132209"/>
                <a:gd name="connsiteY32" fmla="*/ 307966 h 477957"/>
                <a:gd name="connsiteX33" fmla="*/ 1062969 w 1132209"/>
                <a:gd name="connsiteY33" fmla="*/ 307966 h 477957"/>
                <a:gd name="connsiteX34" fmla="*/ 1062969 w 1132209"/>
                <a:gd name="connsiteY34" fmla="*/ 307966 h 477957"/>
                <a:gd name="connsiteX35" fmla="*/ 1062969 w 1132209"/>
                <a:gd name="connsiteY35" fmla="*/ 307966 h 477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32209" h="477957">
                  <a:moveTo>
                    <a:pt x="1128786" y="167321"/>
                  </a:moveTo>
                  <a:cubicBezTo>
                    <a:pt x="1126827" y="156743"/>
                    <a:pt x="1118992" y="130103"/>
                    <a:pt x="1117817" y="127361"/>
                  </a:cubicBezTo>
                  <a:cubicBezTo>
                    <a:pt x="1095486" y="68204"/>
                    <a:pt x="1048865" y="13356"/>
                    <a:pt x="984224" y="2387"/>
                  </a:cubicBezTo>
                  <a:cubicBezTo>
                    <a:pt x="907045" y="-10542"/>
                    <a:pt x="830651" y="30594"/>
                    <a:pt x="782071" y="88576"/>
                  </a:cubicBezTo>
                  <a:cubicBezTo>
                    <a:pt x="762091" y="112473"/>
                    <a:pt x="753472" y="124618"/>
                    <a:pt x="708419" y="111298"/>
                  </a:cubicBezTo>
                  <a:cubicBezTo>
                    <a:pt x="702151" y="108164"/>
                    <a:pt x="597549" y="83091"/>
                    <a:pt x="584228" y="79173"/>
                  </a:cubicBezTo>
                  <a:cubicBezTo>
                    <a:pt x="560331" y="72121"/>
                    <a:pt x="525072" y="70554"/>
                    <a:pt x="501957" y="83483"/>
                  </a:cubicBezTo>
                  <a:cubicBezTo>
                    <a:pt x="493338" y="88184"/>
                    <a:pt x="389912" y="120701"/>
                    <a:pt x="371890" y="116783"/>
                  </a:cubicBezTo>
                  <a:cubicBezTo>
                    <a:pt x="359745" y="114432"/>
                    <a:pt x="344858" y="97978"/>
                    <a:pt x="333889" y="90534"/>
                  </a:cubicBezTo>
                  <a:cubicBezTo>
                    <a:pt x="306073" y="70946"/>
                    <a:pt x="275124" y="54884"/>
                    <a:pt x="241823" y="45873"/>
                  </a:cubicBezTo>
                  <a:cubicBezTo>
                    <a:pt x="233204" y="43522"/>
                    <a:pt x="224585" y="41563"/>
                    <a:pt x="215575" y="40388"/>
                  </a:cubicBezTo>
                  <a:cubicBezTo>
                    <a:pt x="156810" y="31769"/>
                    <a:pt x="96086" y="52533"/>
                    <a:pt x="53383" y="93669"/>
                  </a:cubicBezTo>
                  <a:cubicBezTo>
                    <a:pt x="33794" y="112473"/>
                    <a:pt x="14598" y="137938"/>
                    <a:pt x="6371" y="164187"/>
                  </a:cubicBezTo>
                  <a:cubicBezTo>
                    <a:pt x="-2640" y="192786"/>
                    <a:pt x="-681" y="228829"/>
                    <a:pt x="3628" y="257819"/>
                  </a:cubicBezTo>
                  <a:cubicBezTo>
                    <a:pt x="11855" y="317368"/>
                    <a:pt x="40063" y="374174"/>
                    <a:pt x="83157" y="416485"/>
                  </a:cubicBezTo>
                  <a:cubicBezTo>
                    <a:pt x="103921" y="437249"/>
                    <a:pt x="129778" y="458796"/>
                    <a:pt x="157593" y="469374"/>
                  </a:cubicBezTo>
                  <a:cubicBezTo>
                    <a:pt x="188151" y="481127"/>
                    <a:pt x="221843" y="481127"/>
                    <a:pt x="253576" y="476426"/>
                  </a:cubicBezTo>
                  <a:cubicBezTo>
                    <a:pt x="260628" y="475251"/>
                    <a:pt x="267680" y="474075"/>
                    <a:pt x="274340" y="472508"/>
                  </a:cubicBezTo>
                  <a:cubicBezTo>
                    <a:pt x="302156" y="466240"/>
                    <a:pt x="329187" y="456446"/>
                    <a:pt x="355044" y="444301"/>
                  </a:cubicBezTo>
                  <a:cubicBezTo>
                    <a:pt x="366405" y="438816"/>
                    <a:pt x="377767" y="431373"/>
                    <a:pt x="389520" y="427455"/>
                  </a:cubicBezTo>
                  <a:cubicBezTo>
                    <a:pt x="415376" y="419620"/>
                    <a:pt x="444759" y="416877"/>
                    <a:pt x="468657" y="403557"/>
                  </a:cubicBezTo>
                  <a:cubicBezTo>
                    <a:pt x="498040" y="386711"/>
                    <a:pt x="512535" y="349493"/>
                    <a:pt x="530164" y="322069"/>
                  </a:cubicBezTo>
                  <a:cubicBezTo>
                    <a:pt x="557588" y="278583"/>
                    <a:pt x="596765" y="316193"/>
                    <a:pt x="614395" y="345575"/>
                  </a:cubicBezTo>
                  <a:cubicBezTo>
                    <a:pt x="645344" y="397289"/>
                    <a:pt x="670417" y="396505"/>
                    <a:pt x="698233" y="397681"/>
                  </a:cubicBezTo>
                  <a:cubicBezTo>
                    <a:pt x="721739" y="398856"/>
                    <a:pt x="745245" y="400031"/>
                    <a:pt x="768359" y="400815"/>
                  </a:cubicBezTo>
                  <a:cubicBezTo>
                    <a:pt x="787948" y="401598"/>
                    <a:pt x="813021" y="398464"/>
                    <a:pt x="829867" y="410609"/>
                  </a:cubicBezTo>
                  <a:cubicBezTo>
                    <a:pt x="867869" y="432548"/>
                    <a:pt x="905087" y="454879"/>
                    <a:pt x="950923" y="445868"/>
                  </a:cubicBezTo>
                  <a:cubicBezTo>
                    <a:pt x="1073938" y="422362"/>
                    <a:pt x="1149942" y="286027"/>
                    <a:pt x="1128786" y="167321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  <a:moveTo>
                    <a:pt x="1062969" y="307966"/>
                  </a:move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ubicBezTo>
                    <a:pt x="1062969" y="307966"/>
                    <a:pt x="1062969" y="307966"/>
                    <a:pt x="1062969" y="307966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9">
              <a:extLst>
                <a:ext uri="{FF2B5EF4-FFF2-40B4-BE49-F238E27FC236}">
                  <a16:creationId xmlns:a16="http://schemas.microsoft.com/office/drawing/2014/main" id="{63322E7D-8C90-41CB-BD1D-D54558FE2386}"/>
                </a:ext>
              </a:extLst>
            </p:cNvPr>
            <p:cNvSpPr/>
            <p:nvPr/>
          </p:nvSpPr>
          <p:spPr>
            <a:xfrm>
              <a:off x="3637619" y="1991293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0">
              <a:extLst>
                <a:ext uri="{FF2B5EF4-FFF2-40B4-BE49-F238E27FC236}">
                  <a16:creationId xmlns:a16="http://schemas.microsoft.com/office/drawing/2014/main" id="{B996D946-98A1-4C6A-89FF-2B54702AD2C6}"/>
                </a:ext>
              </a:extLst>
            </p:cNvPr>
            <p:cNvSpPr/>
            <p:nvPr/>
          </p:nvSpPr>
          <p:spPr>
            <a:xfrm>
              <a:off x="4691970" y="1943441"/>
              <a:ext cx="381738" cy="381738"/>
            </a:xfrm>
            <a:custGeom>
              <a:avLst/>
              <a:gdLst>
                <a:gd name="connsiteX0" fmla="*/ 278155 w 278155"/>
                <a:gd name="connsiteY0" fmla="*/ 139078 h 278155"/>
                <a:gd name="connsiteX1" fmla="*/ 139078 w 278155"/>
                <a:gd name="connsiteY1" fmla="*/ 278155 h 278155"/>
                <a:gd name="connsiteX2" fmla="*/ 0 w 278155"/>
                <a:gd name="connsiteY2" fmla="*/ 139078 h 278155"/>
                <a:gd name="connsiteX3" fmla="*/ 139078 w 278155"/>
                <a:gd name="connsiteY3" fmla="*/ 0 h 278155"/>
                <a:gd name="connsiteX4" fmla="*/ 278155 w 278155"/>
                <a:gd name="connsiteY4" fmla="*/ 139078 h 2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55" h="278155">
                  <a:moveTo>
                    <a:pt x="278155" y="139078"/>
                  </a:moveTo>
                  <a:cubicBezTo>
                    <a:pt x="278155" y="215888"/>
                    <a:pt x="215888" y="278155"/>
                    <a:pt x="139078" y="278155"/>
                  </a:cubicBezTo>
                  <a:cubicBezTo>
                    <a:pt x="62267" y="278155"/>
                    <a:pt x="0" y="215888"/>
                    <a:pt x="0" y="139078"/>
                  </a:cubicBezTo>
                  <a:cubicBezTo>
                    <a:pt x="0" y="62267"/>
                    <a:pt x="62267" y="0"/>
                    <a:pt x="139078" y="0"/>
                  </a:cubicBezTo>
                  <a:cubicBezTo>
                    <a:pt x="215888" y="0"/>
                    <a:pt x="278155" y="62267"/>
                    <a:pt x="278155" y="139078"/>
                  </a:cubicBezTo>
                  <a:close/>
                </a:path>
              </a:pathLst>
            </a:custGeom>
            <a:solidFill>
              <a:schemeClr val="accent1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91">
              <a:extLst>
                <a:ext uri="{FF2B5EF4-FFF2-40B4-BE49-F238E27FC236}">
                  <a16:creationId xmlns:a16="http://schemas.microsoft.com/office/drawing/2014/main" id="{C49714FC-A001-42C1-A12A-F6A3D8F12B33}"/>
                </a:ext>
              </a:extLst>
            </p:cNvPr>
            <p:cNvSpPr/>
            <p:nvPr/>
          </p:nvSpPr>
          <p:spPr>
            <a:xfrm>
              <a:off x="3796426" y="3532764"/>
              <a:ext cx="1553265" cy="3199717"/>
            </a:xfrm>
            <a:custGeom>
              <a:avLst/>
              <a:gdLst>
                <a:gd name="connsiteX0" fmla="*/ 915170 w 1089115"/>
                <a:gd name="connsiteY0" fmla="*/ 763556 h 1402529"/>
                <a:gd name="connsiteX1" fmla="*/ 803125 w 1089115"/>
                <a:gd name="connsiteY1" fmla="*/ 377665 h 1402529"/>
                <a:gd name="connsiteX2" fmla="*/ 801949 w 1089115"/>
                <a:gd name="connsiteY2" fmla="*/ 364344 h 1402529"/>
                <a:gd name="connsiteX3" fmla="*/ 801949 w 1089115"/>
                <a:gd name="connsiteY3" fmla="*/ 209204 h 1402529"/>
                <a:gd name="connsiteX4" fmla="*/ 802733 w 1089115"/>
                <a:gd name="connsiteY4" fmla="*/ 99117 h 1402529"/>
                <a:gd name="connsiteX5" fmla="*/ 805083 w 1089115"/>
                <a:gd name="connsiteY5" fmla="*/ 63075 h 1402529"/>
                <a:gd name="connsiteX6" fmla="*/ 800774 w 1089115"/>
                <a:gd name="connsiteY6" fmla="*/ 46620 h 1402529"/>
                <a:gd name="connsiteX7" fmla="*/ 766690 w 1089115"/>
                <a:gd name="connsiteY7" fmla="*/ 14104 h 1402529"/>
                <a:gd name="connsiteX8" fmla="*/ 757680 w 1089115"/>
                <a:gd name="connsiteY8" fmla="*/ 24290 h 1402529"/>
                <a:gd name="connsiteX9" fmla="*/ 752195 w 1089115"/>
                <a:gd name="connsiteY9" fmla="*/ 50930 h 1402529"/>
                <a:gd name="connsiteX10" fmla="*/ 716936 w 1089115"/>
                <a:gd name="connsiteY10" fmla="*/ 101860 h 1402529"/>
                <a:gd name="connsiteX11" fmla="*/ 583343 w 1089115"/>
                <a:gd name="connsiteY11" fmla="*/ 184523 h 1402529"/>
                <a:gd name="connsiteX12" fmla="*/ 574332 w 1089115"/>
                <a:gd name="connsiteY12" fmla="*/ 191183 h 1402529"/>
                <a:gd name="connsiteX13" fmla="*/ 555135 w 1089115"/>
                <a:gd name="connsiteY13" fmla="*/ 205678 h 1402529"/>
                <a:gd name="connsiteX14" fmla="*/ 521052 w 1089115"/>
                <a:gd name="connsiteY14" fmla="*/ 208812 h 1402529"/>
                <a:gd name="connsiteX15" fmla="*/ 515567 w 1089115"/>
                <a:gd name="connsiteY15" fmla="*/ 202152 h 1402529"/>
                <a:gd name="connsiteX16" fmla="*/ 487751 w 1089115"/>
                <a:gd name="connsiteY16" fmla="*/ 189224 h 1402529"/>
                <a:gd name="connsiteX17" fmla="*/ 467379 w 1089115"/>
                <a:gd name="connsiteY17" fmla="*/ 179822 h 1402529"/>
                <a:gd name="connsiteX18" fmla="*/ 404305 w 1089115"/>
                <a:gd name="connsiteY18" fmla="*/ 147697 h 1402529"/>
                <a:gd name="connsiteX19" fmla="*/ 400779 w 1089115"/>
                <a:gd name="connsiteY19" fmla="*/ 146130 h 1402529"/>
                <a:gd name="connsiteX20" fmla="*/ 389418 w 1089115"/>
                <a:gd name="connsiteY20" fmla="*/ 139469 h 1402529"/>
                <a:gd name="connsiteX21" fmla="*/ 237803 w 1089115"/>
                <a:gd name="connsiteY21" fmla="*/ 64250 h 1402529"/>
                <a:gd name="connsiteX22" fmla="*/ 181780 w 1089115"/>
                <a:gd name="connsiteY22" fmla="*/ 36435 h 1402529"/>
                <a:gd name="connsiteX23" fmla="*/ 167285 w 1089115"/>
                <a:gd name="connsiteY23" fmla="*/ 18021 h 1402529"/>
                <a:gd name="connsiteX24" fmla="*/ 159450 w 1089115"/>
                <a:gd name="connsiteY24" fmla="*/ 0 h 1402529"/>
                <a:gd name="connsiteX25" fmla="*/ 138294 w 1089115"/>
                <a:gd name="connsiteY25" fmla="*/ 24681 h 1402529"/>
                <a:gd name="connsiteX26" fmla="*/ 129283 w 1089115"/>
                <a:gd name="connsiteY26" fmla="*/ 81880 h 1402529"/>
                <a:gd name="connsiteX27" fmla="*/ 129283 w 1089115"/>
                <a:gd name="connsiteY27" fmla="*/ 103035 h 1402529"/>
                <a:gd name="connsiteX28" fmla="*/ 126541 w 1089115"/>
                <a:gd name="connsiteY28" fmla="*/ 121840 h 1402529"/>
                <a:gd name="connsiteX29" fmla="*/ 121448 w 1089115"/>
                <a:gd name="connsiteY29" fmla="*/ 167285 h 1402529"/>
                <a:gd name="connsiteX30" fmla="*/ 162976 w 1089115"/>
                <a:gd name="connsiteY30" fmla="*/ 363561 h 1402529"/>
                <a:gd name="connsiteX31" fmla="*/ 170811 w 1089115"/>
                <a:gd name="connsiteY31" fmla="*/ 408614 h 1402529"/>
                <a:gd name="connsiteX32" fmla="*/ 124191 w 1089115"/>
                <a:gd name="connsiteY32" fmla="*/ 680110 h 1402529"/>
                <a:gd name="connsiteX33" fmla="*/ 76395 w 1089115"/>
                <a:gd name="connsiteY33" fmla="*/ 958265 h 1402529"/>
                <a:gd name="connsiteX34" fmla="*/ 28599 w 1089115"/>
                <a:gd name="connsiteY34" fmla="*/ 1234853 h 1402529"/>
                <a:gd name="connsiteX35" fmla="*/ 0 w 1089115"/>
                <a:gd name="connsiteY35" fmla="*/ 1403313 h 1402529"/>
                <a:gd name="connsiteX36" fmla="*/ 327126 w 1089115"/>
                <a:gd name="connsiteY36" fmla="*/ 1403313 h 1402529"/>
                <a:gd name="connsiteX37" fmla="*/ 465812 w 1089115"/>
                <a:gd name="connsiteY37" fmla="*/ 1403313 h 1402529"/>
                <a:gd name="connsiteX38" fmla="*/ 776484 w 1089115"/>
                <a:gd name="connsiteY38" fmla="*/ 1403313 h 1402529"/>
                <a:gd name="connsiteX39" fmla="*/ 891272 w 1089115"/>
                <a:gd name="connsiteY39" fmla="*/ 1403313 h 1402529"/>
                <a:gd name="connsiteX40" fmla="*/ 1089899 w 1089115"/>
                <a:gd name="connsiteY40" fmla="*/ 1403313 h 1402529"/>
                <a:gd name="connsiteX41" fmla="*/ 915170 w 1089115"/>
                <a:gd name="connsiteY41" fmla="*/ 763556 h 1402529"/>
                <a:gd name="connsiteX0" fmla="*/ 886613 w 1061343"/>
                <a:gd name="connsiteY0" fmla="*/ 763556 h 2318072"/>
                <a:gd name="connsiteX1" fmla="*/ 774568 w 1061343"/>
                <a:gd name="connsiteY1" fmla="*/ 377665 h 2318072"/>
                <a:gd name="connsiteX2" fmla="*/ 773392 w 1061343"/>
                <a:gd name="connsiteY2" fmla="*/ 364344 h 2318072"/>
                <a:gd name="connsiteX3" fmla="*/ 773392 w 1061343"/>
                <a:gd name="connsiteY3" fmla="*/ 209204 h 2318072"/>
                <a:gd name="connsiteX4" fmla="*/ 774176 w 1061343"/>
                <a:gd name="connsiteY4" fmla="*/ 99117 h 2318072"/>
                <a:gd name="connsiteX5" fmla="*/ 776526 w 1061343"/>
                <a:gd name="connsiteY5" fmla="*/ 63075 h 2318072"/>
                <a:gd name="connsiteX6" fmla="*/ 772217 w 1061343"/>
                <a:gd name="connsiteY6" fmla="*/ 46620 h 2318072"/>
                <a:gd name="connsiteX7" fmla="*/ 738133 w 1061343"/>
                <a:gd name="connsiteY7" fmla="*/ 14104 h 2318072"/>
                <a:gd name="connsiteX8" fmla="*/ 729123 w 1061343"/>
                <a:gd name="connsiteY8" fmla="*/ 24290 h 2318072"/>
                <a:gd name="connsiteX9" fmla="*/ 723638 w 1061343"/>
                <a:gd name="connsiteY9" fmla="*/ 50930 h 2318072"/>
                <a:gd name="connsiteX10" fmla="*/ 688379 w 1061343"/>
                <a:gd name="connsiteY10" fmla="*/ 101860 h 2318072"/>
                <a:gd name="connsiteX11" fmla="*/ 554786 w 1061343"/>
                <a:gd name="connsiteY11" fmla="*/ 184523 h 2318072"/>
                <a:gd name="connsiteX12" fmla="*/ 545775 w 1061343"/>
                <a:gd name="connsiteY12" fmla="*/ 191183 h 2318072"/>
                <a:gd name="connsiteX13" fmla="*/ 526578 w 1061343"/>
                <a:gd name="connsiteY13" fmla="*/ 205678 h 2318072"/>
                <a:gd name="connsiteX14" fmla="*/ 492495 w 1061343"/>
                <a:gd name="connsiteY14" fmla="*/ 208812 h 2318072"/>
                <a:gd name="connsiteX15" fmla="*/ 487010 w 1061343"/>
                <a:gd name="connsiteY15" fmla="*/ 202152 h 2318072"/>
                <a:gd name="connsiteX16" fmla="*/ 459194 w 1061343"/>
                <a:gd name="connsiteY16" fmla="*/ 189224 h 2318072"/>
                <a:gd name="connsiteX17" fmla="*/ 438822 w 1061343"/>
                <a:gd name="connsiteY17" fmla="*/ 179822 h 2318072"/>
                <a:gd name="connsiteX18" fmla="*/ 375748 w 1061343"/>
                <a:gd name="connsiteY18" fmla="*/ 147697 h 2318072"/>
                <a:gd name="connsiteX19" fmla="*/ 372222 w 1061343"/>
                <a:gd name="connsiteY19" fmla="*/ 146130 h 2318072"/>
                <a:gd name="connsiteX20" fmla="*/ 360861 w 1061343"/>
                <a:gd name="connsiteY20" fmla="*/ 139469 h 2318072"/>
                <a:gd name="connsiteX21" fmla="*/ 209246 w 1061343"/>
                <a:gd name="connsiteY21" fmla="*/ 64250 h 2318072"/>
                <a:gd name="connsiteX22" fmla="*/ 153223 w 1061343"/>
                <a:gd name="connsiteY22" fmla="*/ 36435 h 2318072"/>
                <a:gd name="connsiteX23" fmla="*/ 138728 w 1061343"/>
                <a:gd name="connsiteY23" fmla="*/ 18021 h 2318072"/>
                <a:gd name="connsiteX24" fmla="*/ 130893 w 1061343"/>
                <a:gd name="connsiteY24" fmla="*/ 0 h 2318072"/>
                <a:gd name="connsiteX25" fmla="*/ 109737 w 1061343"/>
                <a:gd name="connsiteY25" fmla="*/ 24681 h 2318072"/>
                <a:gd name="connsiteX26" fmla="*/ 100726 w 1061343"/>
                <a:gd name="connsiteY26" fmla="*/ 81880 h 2318072"/>
                <a:gd name="connsiteX27" fmla="*/ 100726 w 1061343"/>
                <a:gd name="connsiteY27" fmla="*/ 103035 h 2318072"/>
                <a:gd name="connsiteX28" fmla="*/ 97984 w 1061343"/>
                <a:gd name="connsiteY28" fmla="*/ 121840 h 2318072"/>
                <a:gd name="connsiteX29" fmla="*/ 92891 w 1061343"/>
                <a:gd name="connsiteY29" fmla="*/ 167285 h 2318072"/>
                <a:gd name="connsiteX30" fmla="*/ 134419 w 1061343"/>
                <a:gd name="connsiteY30" fmla="*/ 363561 h 2318072"/>
                <a:gd name="connsiteX31" fmla="*/ 142254 w 1061343"/>
                <a:gd name="connsiteY31" fmla="*/ 408614 h 2318072"/>
                <a:gd name="connsiteX32" fmla="*/ 95634 w 1061343"/>
                <a:gd name="connsiteY32" fmla="*/ 680110 h 2318072"/>
                <a:gd name="connsiteX33" fmla="*/ 47838 w 1061343"/>
                <a:gd name="connsiteY33" fmla="*/ 958265 h 2318072"/>
                <a:gd name="connsiteX34" fmla="*/ 42 w 1061343"/>
                <a:gd name="connsiteY34" fmla="*/ 1234853 h 2318072"/>
                <a:gd name="connsiteX35" fmla="*/ 37913 w 1061343"/>
                <a:gd name="connsiteY35" fmla="*/ 2318072 h 2318072"/>
                <a:gd name="connsiteX36" fmla="*/ 298569 w 1061343"/>
                <a:gd name="connsiteY36" fmla="*/ 1403313 h 2318072"/>
                <a:gd name="connsiteX37" fmla="*/ 437255 w 1061343"/>
                <a:gd name="connsiteY37" fmla="*/ 1403313 h 2318072"/>
                <a:gd name="connsiteX38" fmla="*/ 747927 w 1061343"/>
                <a:gd name="connsiteY38" fmla="*/ 1403313 h 2318072"/>
                <a:gd name="connsiteX39" fmla="*/ 862715 w 1061343"/>
                <a:gd name="connsiteY39" fmla="*/ 1403313 h 2318072"/>
                <a:gd name="connsiteX40" fmla="*/ 1061342 w 1061343"/>
                <a:gd name="connsiteY40" fmla="*/ 1403313 h 2318072"/>
                <a:gd name="connsiteX41" fmla="*/ 886613 w 1061343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55031 w 1029760"/>
                <a:gd name="connsiteY0" fmla="*/ 763556 h 2318072"/>
                <a:gd name="connsiteX1" fmla="*/ 742986 w 1029760"/>
                <a:gd name="connsiteY1" fmla="*/ 377665 h 2318072"/>
                <a:gd name="connsiteX2" fmla="*/ 741810 w 1029760"/>
                <a:gd name="connsiteY2" fmla="*/ 364344 h 2318072"/>
                <a:gd name="connsiteX3" fmla="*/ 741810 w 1029760"/>
                <a:gd name="connsiteY3" fmla="*/ 209204 h 2318072"/>
                <a:gd name="connsiteX4" fmla="*/ 742594 w 1029760"/>
                <a:gd name="connsiteY4" fmla="*/ 99117 h 2318072"/>
                <a:gd name="connsiteX5" fmla="*/ 744944 w 1029760"/>
                <a:gd name="connsiteY5" fmla="*/ 63075 h 2318072"/>
                <a:gd name="connsiteX6" fmla="*/ 740635 w 1029760"/>
                <a:gd name="connsiteY6" fmla="*/ 46620 h 2318072"/>
                <a:gd name="connsiteX7" fmla="*/ 706551 w 1029760"/>
                <a:gd name="connsiteY7" fmla="*/ 14104 h 2318072"/>
                <a:gd name="connsiteX8" fmla="*/ 697541 w 1029760"/>
                <a:gd name="connsiteY8" fmla="*/ 24290 h 2318072"/>
                <a:gd name="connsiteX9" fmla="*/ 692056 w 1029760"/>
                <a:gd name="connsiteY9" fmla="*/ 50930 h 2318072"/>
                <a:gd name="connsiteX10" fmla="*/ 656797 w 1029760"/>
                <a:gd name="connsiteY10" fmla="*/ 101860 h 2318072"/>
                <a:gd name="connsiteX11" fmla="*/ 523204 w 1029760"/>
                <a:gd name="connsiteY11" fmla="*/ 184523 h 2318072"/>
                <a:gd name="connsiteX12" fmla="*/ 514193 w 1029760"/>
                <a:gd name="connsiteY12" fmla="*/ 191183 h 2318072"/>
                <a:gd name="connsiteX13" fmla="*/ 494996 w 1029760"/>
                <a:gd name="connsiteY13" fmla="*/ 205678 h 2318072"/>
                <a:gd name="connsiteX14" fmla="*/ 460913 w 1029760"/>
                <a:gd name="connsiteY14" fmla="*/ 208812 h 2318072"/>
                <a:gd name="connsiteX15" fmla="*/ 455428 w 1029760"/>
                <a:gd name="connsiteY15" fmla="*/ 202152 h 2318072"/>
                <a:gd name="connsiteX16" fmla="*/ 427612 w 1029760"/>
                <a:gd name="connsiteY16" fmla="*/ 189224 h 2318072"/>
                <a:gd name="connsiteX17" fmla="*/ 407240 w 1029760"/>
                <a:gd name="connsiteY17" fmla="*/ 179822 h 2318072"/>
                <a:gd name="connsiteX18" fmla="*/ 344166 w 1029760"/>
                <a:gd name="connsiteY18" fmla="*/ 147697 h 2318072"/>
                <a:gd name="connsiteX19" fmla="*/ 340640 w 1029760"/>
                <a:gd name="connsiteY19" fmla="*/ 146130 h 2318072"/>
                <a:gd name="connsiteX20" fmla="*/ 329279 w 1029760"/>
                <a:gd name="connsiteY20" fmla="*/ 139469 h 2318072"/>
                <a:gd name="connsiteX21" fmla="*/ 177664 w 1029760"/>
                <a:gd name="connsiteY21" fmla="*/ 64250 h 2318072"/>
                <a:gd name="connsiteX22" fmla="*/ 121641 w 1029760"/>
                <a:gd name="connsiteY22" fmla="*/ 36435 h 2318072"/>
                <a:gd name="connsiteX23" fmla="*/ 107146 w 1029760"/>
                <a:gd name="connsiteY23" fmla="*/ 18021 h 2318072"/>
                <a:gd name="connsiteX24" fmla="*/ 99311 w 1029760"/>
                <a:gd name="connsiteY24" fmla="*/ 0 h 2318072"/>
                <a:gd name="connsiteX25" fmla="*/ 78155 w 1029760"/>
                <a:gd name="connsiteY25" fmla="*/ 24681 h 2318072"/>
                <a:gd name="connsiteX26" fmla="*/ 69144 w 1029760"/>
                <a:gd name="connsiteY26" fmla="*/ 81880 h 2318072"/>
                <a:gd name="connsiteX27" fmla="*/ 69144 w 1029760"/>
                <a:gd name="connsiteY27" fmla="*/ 103035 h 2318072"/>
                <a:gd name="connsiteX28" fmla="*/ 66402 w 1029760"/>
                <a:gd name="connsiteY28" fmla="*/ 121840 h 2318072"/>
                <a:gd name="connsiteX29" fmla="*/ 61309 w 1029760"/>
                <a:gd name="connsiteY29" fmla="*/ 167285 h 2318072"/>
                <a:gd name="connsiteX30" fmla="*/ 102837 w 1029760"/>
                <a:gd name="connsiteY30" fmla="*/ 363561 h 2318072"/>
                <a:gd name="connsiteX31" fmla="*/ 110672 w 1029760"/>
                <a:gd name="connsiteY31" fmla="*/ 408614 h 2318072"/>
                <a:gd name="connsiteX32" fmla="*/ 64052 w 1029760"/>
                <a:gd name="connsiteY32" fmla="*/ 680110 h 2318072"/>
                <a:gd name="connsiteX33" fmla="*/ 16256 w 1029760"/>
                <a:gd name="connsiteY33" fmla="*/ 958265 h 2318072"/>
                <a:gd name="connsiteX34" fmla="*/ 113 w 1029760"/>
                <a:gd name="connsiteY34" fmla="*/ 1276001 h 2318072"/>
                <a:gd name="connsiteX35" fmla="*/ 6331 w 1029760"/>
                <a:gd name="connsiteY35" fmla="*/ 2318072 h 2318072"/>
                <a:gd name="connsiteX36" fmla="*/ 266987 w 1029760"/>
                <a:gd name="connsiteY36" fmla="*/ 1403313 h 2318072"/>
                <a:gd name="connsiteX37" fmla="*/ 405673 w 1029760"/>
                <a:gd name="connsiteY37" fmla="*/ 1403313 h 2318072"/>
                <a:gd name="connsiteX38" fmla="*/ 716345 w 1029760"/>
                <a:gd name="connsiteY38" fmla="*/ 1403313 h 2318072"/>
                <a:gd name="connsiteX39" fmla="*/ 831133 w 1029760"/>
                <a:gd name="connsiteY39" fmla="*/ 1403313 h 2318072"/>
                <a:gd name="connsiteX40" fmla="*/ 1029760 w 1029760"/>
                <a:gd name="connsiteY40" fmla="*/ 1403313 h 2318072"/>
                <a:gd name="connsiteX41" fmla="*/ 855031 w 1029760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15129 w 1039216"/>
                <a:gd name="connsiteY37" fmla="*/ 1403313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18072"/>
                <a:gd name="connsiteX1" fmla="*/ 752442 w 1039216"/>
                <a:gd name="connsiteY1" fmla="*/ 377665 h 2318072"/>
                <a:gd name="connsiteX2" fmla="*/ 751266 w 1039216"/>
                <a:gd name="connsiteY2" fmla="*/ 364344 h 2318072"/>
                <a:gd name="connsiteX3" fmla="*/ 751266 w 1039216"/>
                <a:gd name="connsiteY3" fmla="*/ 209204 h 2318072"/>
                <a:gd name="connsiteX4" fmla="*/ 752050 w 1039216"/>
                <a:gd name="connsiteY4" fmla="*/ 99117 h 2318072"/>
                <a:gd name="connsiteX5" fmla="*/ 754400 w 1039216"/>
                <a:gd name="connsiteY5" fmla="*/ 63075 h 2318072"/>
                <a:gd name="connsiteX6" fmla="*/ 750091 w 1039216"/>
                <a:gd name="connsiteY6" fmla="*/ 46620 h 2318072"/>
                <a:gd name="connsiteX7" fmla="*/ 716007 w 1039216"/>
                <a:gd name="connsiteY7" fmla="*/ 14104 h 2318072"/>
                <a:gd name="connsiteX8" fmla="*/ 706997 w 1039216"/>
                <a:gd name="connsiteY8" fmla="*/ 24290 h 2318072"/>
                <a:gd name="connsiteX9" fmla="*/ 701512 w 1039216"/>
                <a:gd name="connsiteY9" fmla="*/ 50930 h 2318072"/>
                <a:gd name="connsiteX10" fmla="*/ 666253 w 1039216"/>
                <a:gd name="connsiteY10" fmla="*/ 101860 h 2318072"/>
                <a:gd name="connsiteX11" fmla="*/ 532660 w 1039216"/>
                <a:gd name="connsiteY11" fmla="*/ 184523 h 2318072"/>
                <a:gd name="connsiteX12" fmla="*/ 523649 w 1039216"/>
                <a:gd name="connsiteY12" fmla="*/ 191183 h 2318072"/>
                <a:gd name="connsiteX13" fmla="*/ 504452 w 1039216"/>
                <a:gd name="connsiteY13" fmla="*/ 205678 h 2318072"/>
                <a:gd name="connsiteX14" fmla="*/ 470369 w 1039216"/>
                <a:gd name="connsiteY14" fmla="*/ 208812 h 2318072"/>
                <a:gd name="connsiteX15" fmla="*/ 464884 w 1039216"/>
                <a:gd name="connsiteY15" fmla="*/ 202152 h 2318072"/>
                <a:gd name="connsiteX16" fmla="*/ 437068 w 1039216"/>
                <a:gd name="connsiteY16" fmla="*/ 189224 h 2318072"/>
                <a:gd name="connsiteX17" fmla="*/ 416696 w 1039216"/>
                <a:gd name="connsiteY17" fmla="*/ 179822 h 2318072"/>
                <a:gd name="connsiteX18" fmla="*/ 353622 w 1039216"/>
                <a:gd name="connsiteY18" fmla="*/ 147697 h 2318072"/>
                <a:gd name="connsiteX19" fmla="*/ 350096 w 1039216"/>
                <a:gd name="connsiteY19" fmla="*/ 146130 h 2318072"/>
                <a:gd name="connsiteX20" fmla="*/ 338735 w 1039216"/>
                <a:gd name="connsiteY20" fmla="*/ 139469 h 2318072"/>
                <a:gd name="connsiteX21" fmla="*/ 187120 w 1039216"/>
                <a:gd name="connsiteY21" fmla="*/ 64250 h 2318072"/>
                <a:gd name="connsiteX22" fmla="*/ 131097 w 1039216"/>
                <a:gd name="connsiteY22" fmla="*/ 36435 h 2318072"/>
                <a:gd name="connsiteX23" fmla="*/ 116602 w 1039216"/>
                <a:gd name="connsiteY23" fmla="*/ 18021 h 2318072"/>
                <a:gd name="connsiteX24" fmla="*/ 108767 w 1039216"/>
                <a:gd name="connsiteY24" fmla="*/ 0 h 2318072"/>
                <a:gd name="connsiteX25" fmla="*/ 87611 w 1039216"/>
                <a:gd name="connsiteY25" fmla="*/ 24681 h 2318072"/>
                <a:gd name="connsiteX26" fmla="*/ 78600 w 1039216"/>
                <a:gd name="connsiteY26" fmla="*/ 81880 h 2318072"/>
                <a:gd name="connsiteX27" fmla="*/ 78600 w 1039216"/>
                <a:gd name="connsiteY27" fmla="*/ 103035 h 2318072"/>
                <a:gd name="connsiteX28" fmla="*/ 75858 w 1039216"/>
                <a:gd name="connsiteY28" fmla="*/ 121840 h 2318072"/>
                <a:gd name="connsiteX29" fmla="*/ 70765 w 1039216"/>
                <a:gd name="connsiteY29" fmla="*/ 167285 h 2318072"/>
                <a:gd name="connsiteX30" fmla="*/ 112293 w 1039216"/>
                <a:gd name="connsiteY30" fmla="*/ 363561 h 2318072"/>
                <a:gd name="connsiteX31" fmla="*/ 120128 w 1039216"/>
                <a:gd name="connsiteY31" fmla="*/ 408614 h 2318072"/>
                <a:gd name="connsiteX32" fmla="*/ 73508 w 1039216"/>
                <a:gd name="connsiteY32" fmla="*/ 680110 h 2318072"/>
                <a:gd name="connsiteX33" fmla="*/ 25712 w 1039216"/>
                <a:gd name="connsiteY33" fmla="*/ 958265 h 2318072"/>
                <a:gd name="connsiteX34" fmla="*/ 73 w 1039216"/>
                <a:gd name="connsiteY34" fmla="*/ 1282332 h 2318072"/>
                <a:gd name="connsiteX35" fmla="*/ 15787 w 1039216"/>
                <a:gd name="connsiteY35" fmla="*/ 2318072 h 2318072"/>
                <a:gd name="connsiteX36" fmla="*/ 276443 w 1039216"/>
                <a:gd name="connsiteY36" fmla="*/ 1403313 h 2318072"/>
                <a:gd name="connsiteX37" fmla="*/ 475268 w 1039216"/>
                <a:gd name="connsiteY37" fmla="*/ 1634376 h 2318072"/>
                <a:gd name="connsiteX38" fmla="*/ 725801 w 1039216"/>
                <a:gd name="connsiteY38" fmla="*/ 1403313 h 2318072"/>
                <a:gd name="connsiteX39" fmla="*/ 840589 w 1039216"/>
                <a:gd name="connsiteY39" fmla="*/ 1403313 h 2318072"/>
                <a:gd name="connsiteX40" fmla="*/ 1039216 w 1039216"/>
                <a:gd name="connsiteY40" fmla="*/ 1403313 h 2318072"/>
                <a:gd name="connsiteX41" fmla="*/ 864487 w 1039216"/>
                <a:gd name="connsiteY41" fmla="*/ 763556 h 2318072"/>
                <a:gd name="connsiteX0" fmla="*/ 864487 w 1039216"/>
                <a:gd name="connsiteY0" fmla="*/ 763556 h 2322159"/>
                <a:gd name="connsiteX1" fmla="*/ 752442 w 1039216"/>
                <a:gd name="connsiteY1" fmla="*/ 377665 h 2322159"/>
                <a:gd name="connsiteX2" fmla="*/ 751266 w 1039216"/>
                <a:gd name="connsiteY2" fmla="*/ 364344 h 2322159"/>
                <a:gd name="connsiteX3" fmla="*/ 751266 w 1039216"/>
                <a:gd name="connsiteY3" fmla="*/ 209204 h 2322159"/>
                <a:gd name="connsiteX4" fmla="*/ 752050 w 1039216"/>
                <a:gd name="connsiteY4" fmla="*/ 99117 h 2322159"/>
                <a:gd name="connsiteX5" fmla="*/ 754400 w 1039216"/>
                <a:gd name="connsiteY5" fmla="*/ 63075 h 2322159"/>
                <a:gd name="connsiteX6" fmla="*/ 750091 w 1039216"/>
                <a:gd name="connsiteY6" fmla="*/ 46620 h 2322159"/>
                <a:gd name="connsiteX7" fmla="*/ 716007 w 1039216"/>
                <a:gd name="connsiteY7" fmla="*/ 14104 h 2322159"/>
                <a:gd name="connsiteX8" fmla="*/ 706997 w 1039216"/>
                <a:gd name="connsiteY8" fmla="*/ 24290 h 2322159"/>
                <a:gd name="connsiteX9" fmla="*/ 701512 w 1039216"/>
                <a:gd name="connsiteY9" fmla="*/ 50930 h 2322159"/>
                <a:gd name="connsiteX10" fmla="*/ 666253 w 1039216"/>
                <a:gd name="connsiteY10" fmla="*/ 101860 h 2322159"/>
                <a:gd name="connsiteX11" fmla="*/ 532660 w 1039216"/>
                <a:gd name="connsiteY11" fmla="*/ 184523 h 2322159"/>
                <a:gd name="connsiteX12" fmla="*/ 523649 w 1039216"/>
                <a:gd name="connsiteY12" fmla="*/ 191183 h 2322159"/>
                <a:gd name="connsiteX13" fmla="*/ 504452 w 1039216"/>
                <a:gd name="connsiteY13" fmla="*/ 205678 h 2322159"/>
                <a:gd name="connsiteX14" fmla="*/ 470369 w 1039216"/>
                <a:gd name="connsiteY14" fmla="*/ 208812 h 2322159"/>
                <a:gd name="connsiteX15" fmla="*/ 464884 w 1039216"/>
                <a:gd name="connsiteY15" fmla="*/ 202152 h 2322159"/>
                <a:gd name="connsiteX16" fmla="*/ 437068 w 1039216"/>
                <a:gd name="connsiteY16" fmla="*/ 189224 h 2322159"/>
                <a:gd name="connsiteX17" fmla="*/ 416696 w 1039216"/>
                <a:gd name="connsiteY17" fmla="*/ 179822 h 2322159"/>
                <a:gd name="connsiteX18" fmla="*/ 353622 w 1039216"/>
                <a:gd name="connsiteY18" fmla="*/ 147697 h 2322159"/>
                <a:gd name="connsiteX19" fmla="*/ 350096 w 1039216"/>
                <a:gd name="connsiteY19" fmla="*/ 146130 h 2322159"/>
                <a:gd name="connsiteX20" fmla="*/ 338735 w 1039216"/>
                <a:gd name="connsiteY20" fmla="*/ 139469 h 2322159"/>
                <a:gd name="connsiteX21" fmla="*/ 187120 w 1039216"/>
                <a:gd name="connsiteY21" fmla="*/ 64250 h 2322159"/>
                <a:gd name="connsiteX22" fmla="*/ 131097 w 1039216"/>
                <a:gd name="connsiteY22" fmla="*/ 36435 h 2322159"/>
                <a:gd name="connsiteX23" fmla="*/ 116602 w 1039216"/>
                <a:gd name="connsiteY23" fmla="*/ 18021 h 2322159"/>
                <a:gd name="connsiteX24" fmla="*/ 108767 w 1039216"/>
                <a:gd name="connsiteY24" fmla="*/ 0 h 2322159"/>
                <a:gd name="connsiteX25" fmla="*/ 87611 w 1039216"/>
                <a:gd name="connsiteY25" fmla="*/ 24681 h 2322159"/>
                <a:gd name="connsiteX26" fmla="*/ 78600 w 1039216"/>
                <a:gd name="connsiteY26" fmla="*/ 81880 h 2322159"/>
                <a:gd name="connsiteX27" fmla="*/ 78600 w 1039216"/>
                <a:gd name="connsiteY27" fmla="*/ 103035 h 2322159"/>
                <a:gd name="connsiteX28" fmla="*/ 75858 w 1039216"/>
                <a:gd name="connsiteY28" fmla="*/ 121840 h 2322159"/>
                <a:gd name="connsiteX29" fmla="*/ 70765 w 1039216"/>
                <a:gd name="connsiteY29" fmla="*/ 167285 h 2322159"/>
                <a:gd name="connsiteX30" fmla="*/ 112293 w 1039216"/>
                <a:gd name="connsiteY30" fmla="*/ 363561 h 2322159"/>
                <a:gd name="connsiteX31" fmla="*/ 120128 w 1039216"/>
                <a:gd name="connsiteY31" fmla="*/ 408614 h 2322159"/>
                <a:gd name="connsiteX32" fmla="*/ 73508 w 1039216"/>
                <a:gd name="connsiteY32" fmla="*/ 680110 h 2322159"/>
                <a:gd name="connsiteX33" fmla="*/ 25712 w 1039216"/>
                <a:gd name="connsiteY33" fmla="*/ 958265 h 2322159"/>
                <a:gd name="connsiteX34" fmla="*/ 73 w 1039216"/>
                <a:gd name="connsiteY34" fmla="*/ 1282332 h 2322159"/>
                <a:gd name="connsiteX35" fmla="*/ 15787 w 1039216"/>
                <a:gd name="connsiteY35" fmla="*/ 2318072 h 2322159"/>
                <a:gd name="connsiteX36" fmla="*/ 475268 w 1039216"/>
                <a:gd name="connsiteY36" fmla="*/ 1634376 h 2322159"/>
                <a:gd name="connsiteX37" fmla="*/ 725801 w 1039216"/>
                <a:gd name="connsiteY37" fmla="*/ 1403313 h 2322159"/>
                <a:gd name="connsiteX38" fmla="*/ 840589 w 1039216"/>
                <a:gd name="connsiteY38" fmla="*/ 1403313 h 2322159"/>
                <a:gd name="connsiteX39" fmla="*/ 1039216 w 1039216"/>
                <a:gd name="connsiteY39" fmla="*/ 1403313 h 2322159"/>
                <a:gd name="connsiteX40" fmla="*/ 864487 w 1039216"/>
                <a:gd name="connsiteY40" fmla="*/ 763556 h 2322159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725801 w 1039216"/>
                <a:gd name="connsiteY36" fmla="*/ 1403313 h 2318454"/>
                <a:gd name="connsiteX37" fmla="*/ 840589 w 1039216"/>
                <a:gd name="connsiteY37" fmla="*/ 1403313 h 2318454"/>
                <a:gd name="connsiteX38" fmla="*/ 1039216 w 1039216"/>
                <a:gd name="connsiteY38" fmla="*/ 1403313 h 2318454"/>
                <a:gd name="connsiteX39" fmla="*/ 864487 w 1039216"/>
                <a:gd name="connsiteY39" fmla="*/ 763556 h 2318454"/>
                <a:gd name="connsiteX0" fmla="*/ 864487 w 1039216"/>
                <a:gd name="connsiteY0" fmla="*/ 763556 h 2318454"/>
                <a:gd name="connsiteX1" fmla="*/ 752442 w 1039216"/>
                <a:gd name="connsiteY1" fmla="*/ 377665 h 2318454"/>
                <a:gd name="connsiteX2" fmla="*/ 751266 w 1039216"/>
                <a:gd name="connsiteY2" fmla="*/ 364344 h 2318454"/>
                <a:gd name="connsiteX3" fmla="*/ 751266 w 1039216"/>
                <a:gd name="connsiteY3" fmla="*/ 209204 h 2318454"/>
                <a:gd name="connsiteX4" fmla="*/ 752050 w 1039216"/>
                <a:gd name="connsiteY4" fmla="*/ 99117 h 2318454"/>
                <a:gd name="connsiteX5" fmla="*/ 754400 w 1039216"/>
                <a:gd name="connsiteY5" fmla="*/ 63075 h 2318454"/>
                <a:gd name="connsiteX6" fmla="*/ 750091 w 1039216"/>
                <a:gd name="connsiteY6" fmla="*/ 46620 h 2318454"/>
                <a:gd name="connsiteX7" fmla="*/ 716007 w 1039216"/>
                <a:gd name="connsiteY7" fmla="*/ 14104 h 2318454"/>
                <a:gd name="connsiteX8" fmla="*/ 706997 w 1039216"/>
                <a:gd name="connsiteY8" fmla="*/ 24290 h 2318454"/>
                <a:gd name="connsiteX9" fmla="*/ 701512 w 1039216"/>
                <a:gd name="connsiteY9" fmla="*/ 50930 h 2318454"/>
                <a:gd name="connsiteX10" fmla="*/ 666253 w 1039216"/>
                <a:gd name="connsiteY10" fmla="*/ 101860 h 2318454"/>
                <a:gd name="connsiteX11" fmla="*/ 532660 w 1039216"/>
                <a:gd name="connsiteY11" fmla="*/ 184523 h 2318454"/>
                <a:gd name="connsiteX12" fmla="*/ 523649 w 1039216"/>
                <a:gd name="connsiteY12" fmla="*/ 191183 h 2318454"/>
                <a:gd name="connsiteX13" fmla="*/ 504452 w 1039216"/>
                <a:gd name="connsiteY13" fmla="*/ 205678 h 2318454"/>
                <a:gd name="connsiteX14" fmla="*/ 470369 w 1039216"/>
                <a:gd name="connsiteY14" fmla="*/ 208812 h 2318454"/>
                <a:gd name="connsiteX15" fmla="*/ 464884 w 1039216"/>
                <a:gd name="connsiteY15" fmla="*/ 202152 h 2318454"/>
                <a:gd name="connsiteX16" fmla="*/ 437068 w 1039216"/>
                <a:gd name="connsiteY16" fmla="*/ 189224 h 2318454"/>
                <a:gd name="connsiteX17" fmla="*/ 416696 w 1039216"/>
                <a:gd name="connsiteY17" fmla="*/ 179822 h 2318454"/>
                <a:gd name="connsiteX18" fmla="*/ 353622 w 1039216"/>
                <a:gd name="connsiteY18" fmla="*/ 147697 h 2318454"/>
                <a:gd name="connsiteX19" fmla="*/ 350096 w 1039216"/>
                <a:gd name="connsiteY19" fmla="*/ 146130 h 2318454"/>
                <a:gd name="connsiteX20" fmla="*/ 338735 w 1039216"/>
                <a:gd name="connsiteY20" fmla="*/ 139469 h 2318454"/>
                <a:gd name="connsiteX21" fmla="*/ 187120 w 1039216"/>
                <a:gd name="connsiteY21" fmla="*/ 64250 h 2318454"/>
                <a:gd name="connsiteX22" fmla="*/ 131097 w 1039216"/>
                <a:gd name="connsiteY22" fmla="*/ 36435 h 2318454"/>
                <a:gd name="connsiteX23" fmla="*/ 116602 w 1039216"/>
                <a:gd name="connsiteY23" fmla="*/ 18021 h 2318454"/>
                <a:gd name="connsiteX24" fmla="*/ 108767 w 1039216"/>
                <a:gd name="connsiteY24" fmla="*/ 0 h 2318454"/>
                <a:gd name="connsiteX25" fmla="*/ 87611 w 1039216"/>
                <a:gd name="connsiteY25" fmla="*/ 24681 h 2318454"/>
                <a:gd name="connsiteX26" fmla="*/ 78600 w 1039216"/>
                <a:gd name="connsiteY26" fmla="*/ 81880 h 2318454"/>
                <a:gd name="connsiteX27" fmla="*/ 78600 w 1039216"/>
                <a:gd name="connsiteY27" fmla="*/ 103035 h 2318454"/>
                <a:gd name="connsiteX28" fmla="*/ 75858 w 1039216"/>
                <a:gd name="connsiteY28" fmla="*/ 121840 h 2318454"/>
                <a:gd name="connsiteX29" fmla="*/ 70765 w 1039216"/>
                <a:gd name="connsiteY29" fmla="*/ 167285 h 2318454"/>
                <a:gd name="connsiteX30" fmla="*/ 112293 w 1039216"/>
                <a:gd name="connsiteY30" fmla="*/ 363561 h 2318454"/>
                <a:gd name="connsiteX31" fmla="*/ 120128 w 1039216"/>
                <a:gd name="connsiteY31" fmla="*/ 408614 h 2318454"/>
                <a:gd name="connsiteX32" fmla="*/ 73508 w 1039216"/>
                <a:gd name="connsiteY32" fmla="*/ 680110 h 2318454"/>
                <a:gd name="connsiteX33" fmla="*/ 25712 w 1039216"/>
                <a:gd name="connsiteY33" fmla="*/ 958265 h 2318454"/>
                <a:gd name="connsiteX34" fmla="*/ 73 w 1039216"/>
                <a:gd name="connsiteY34" fmla="*/ 1282332 h 2318454"/>
                <a:gd name="connsiteX35" fmla="*/ 15787 w 1039216"/>
                <a:gd name="connsiteY35" fmla="*/ 2318072 h 2318454"/>
                <a:gd name="connsiteX36" fmla="*/ 840589 w 1039216"/>
                <a:gd name="connsiteY36" fmla="*/ 1403313 h 2318454"/>
                <a:gd name="connsiteX37" fmla="*/ 1039216 w 1039216"/>
                <a:gd name="connsiteY37" fmla="*/ 1403313 h 2318454"/>
                <a:gd name="connsiteX38" fmla="*/ 864487 w 1039216"/>
                <a:gd name="connsiteY38" fmla="*/ 763556 h 2318454"/>
                <a:gd name="connsiteX0" fmla="*/ 864487 w 1131793"/>
                <a:gd name="connsiteY0" fmla="*/ 763556 h 2388302"/>
                <a:gd name="connsiteX1" fmla="*/ 752442 w 1131793"/>
                <a:gd name="connsiteY1" fmla="*/ 377665 h 2388302"/>
                <a:gd name="connsiteX2" fmla="*/ 751266 w 1131793"/>
                <a:gd name="connsiteY2" fmla="*/ 364344 h 2388302"/>
                <a:gd name="connsiteX3" fmla="*/ 751266 w 1131793"/>
                <a:gd name="connsiteY3" fmla="*/ 209204 h 2388302"/>
                <a:gd name="connsiteX4" fmla="*/ 752050 w 1131793"/>
                <a:gd name="connsiteY4" fmla="*/ 99117 h 2388302"/>
                <a:gd name="connsiteX5" fmla="*/ 754400 w 1131793"/>
                <a:gd name="connsiteY5" fmla="*/ 63075 h 2388302"/>
                <a:gd name="connsiteX6" fmla="*/ 750091 w 1131793"/>
                <a:gd name="connsiteY6" fmla="*/ 46620 h 2388302"/>
                <a:gd name="connsiteX7" fmla="*/ 716007 w 1131793"/>
                <a:gd name="connsiteY7" fmla="*/ 14104 h 2388302"/>
                <a:gd name="connsiteX8" fmla="*/ 706997 w 1131793"/>
                <a:gd name="connsiteY8" fmla="*/ 24290 h 2388302"/>
                <a:gd name="connsiteX9" fmla="*/ 701512 w 1131793"/>
                <a:gd name="connsiteY9" fmla="*/ 50930 h 2388302"/>
                <a:gd name="connsiteX10" fmla="*/ 666253 w 1131793"/>
                <a:gd name="connsiteY10" fmla="*/ 101860 h 2388302"/>
                <a:gd name="connsiteX11" fmla="*/ 532660 w 1131793"/>
                <a:gd name="connsiteY11" fmla="*/ 184523 h 2388302"/>
                <a:gd name="connsiteX12" fmla="*/ 523649 w 1131793"/>
                <a:gd name="connsiteY12" fmla="*/ 191183 h 2388302"/>
                <a:gd name="connsiteX13" fmla="*/ 504452 w 1131793"/>
                <a:gd name="connsiteY13" fmla="*/ 205678 h 2388302"/>
                <a:gd name="connsiteX14" fmla="*/ 470369 w 1131793"/>
                <a:gd name="connsiteY14" fmla="*/ 208812 h 2388302"/>
                <a:gd name="connsiteX15" fmla="*/ 464884 w 1131793"/>
                <a:gd name="connsiteY15" fmla="*/ 202152 h 2388302"/>
                <a:gd name="connsiteX16" fmla="*/ 437068 w 1131793"/>
                <a:gd name="connsiteY16" fmla="*/ 189224 h 2388302"/>
                <a:gd name="connsiteX17" fmla="*/ 416696 w 1131793"/>
                <a:gd name="connsiteY17" fmla="*/ 179822 h 2388302"/>
                <a:gd name="connsiteX18" fmla="*/ 353622 w 1131793"/>
                <a:gd name="connsiteY18" fmla="*/ 147697 h 2388302"/>
                <a:gd name="connsiteX19" fmla="*/ 350096 w 1131793"/>
                <a:gd name="connsiteY19" fmla="*/ 146130 h 2388302"/>
                <a:gd name="connsiteX20" fmla="*/ 338735 w 1131793"/>
                <a:gd name="connsiteY20" fmla="*/ 139469 h 2388302"/>
                <a:gd name="connsiteX21" fmla="*/ 187120 w 1131793"/>
                <a:gd name="connsiteY21" fmla="*/ 64250 h 2388302"/>
                <a:gd name="connsiteX22" fmla="*/ 131097 w 1131793"/>
                <a:gd name="connsiteY22" fmla="*/ 36435 h 2388302"/>
                <a:gd name="connsiteX23" fmla="*/ 116602 w 1131793"/>
                <a:gd name="connsiteY23" fmla="*/ 18021 h 2388302"/>
                <a:gd name="connsiteX24" fmla="*/ 108767 w 1131793"/>
                <a:gd name="connsiteY24" fmla="*/ 0 h 2388302"/>
                <a:gd name="connsiteX25" fmla="*/ 87611 w 1131793"/>
                <a:gd name="connsiteY25" fmla="*/ 24681 h 2388302"/>
                <a:gd name="connsiteX26" fmla="*/ 78600 w 1131793"/>
                <a:gd name="connsiteY26" fmla="*/ 81880 h 2388302"/>
                <a:gd name="connsiteX27" fmla="*/ 78600 w 1131793"/>
                <a:gd name="connsiteY27" fmla="*/ 103035 h 2388302"/>
                <a:gd name="connsiteX28" fmla="*/ 75858 w 1131793"/>
                <a:gd name="connsiteY28" fmla="*/ 121840 h 2388302"/>
                <a:gd name="connsiteX29" fmla="*/ 70765 w 1131793"/>
                <a:gd name="connsiteY29" fmla="*/ 167285 h 2388302"/>
                <a:gd name="connsiteX30" fmla="*/ 112293 w 1131793"/>
                <a:gd name="connsiteY30" fmla="*/ 363561 h 2388302"/>
                <a:gd name="connsiteX31" fmla="*/ 120128 w 1131793"/>
                <a:gd name="connsiteY31" fmla="*/ 408614 h 2388302"/>
                <a:gd name="connsiteX32" fmla="*/ 73508 w 1131793"/>
                <a:gd name="connsiteY32" fmla="*/ 680110 h 2388302"/>
                <a:gd name="connsiteX33" fmla="*/ 25712 w 1131793"/>
                <a:gd name="connsiteY33" fmla="*/ 958265 h 2388302"/>
                <a:gd name="connsiteX34" fmla="*/ 73 w 1131793"/>
                <a:gd name="connsiteY34" fmla="*/ 1282332 h 2388302"/>
                <a:gd name="connsiteX35" fmla="*/ 15787 w 1131793"/>
                <a:gd name="connsiteY35" fmla="*/ 2318072 h 2388302"/>
                <a:gd name="connsiteX36" fmla="*/ 1131793 w 1131793"/>
                <a:gd name="connsiteY36" fmla="*/ 2314905 h 2388302"/>
                <a:gd name="connsiteX37" fmla="*/ 1039216 w 1131793"/>
                <a:gd name="connsiteY37" fmla="*/ 1403313 h 2388302"/>
                <a:gd name="connsiteX38" fmla="*/ 864487 w 1131793"/>
                <a:gd name="connsiteY38" fmla="*/ 763556 h 2388302"/>
                <a:gd name="connsiteX0" fmla="*/ 864487 w 1131793"/>
                <a:gd name="connsiteY0" fmla="*/ 763556 h 2331483"/>
                <a:gd name="connsiteX1" fmla="*/ 752442 w 1131793"/>
                <a:gd name="connsiteY1" fmla="*/ 377665 h 2331483"/>
                <a:gd name="connsiteX2" fmla="*/ 751266 w 1131793"/>
                <a:gd name="connsiteY2" fmla="*/ 364344 h 2331483"/>
                <a:gd name="connsiteX3" fmla="*/ 751266 w 1131793"/>
                <a:gd name="connsiteY3" fmla="*/ 209204 h 2331483"/>
                <a:gd name="connsiteX4" fmla="*/ 752050 w 1131793"/>
                <a:gd name="connsiteY4" fmla="*/ 99117 h 2331483"/>
                <a:gd name="connsiteX5" fmla="*/ 754400 w 1131793"/>
                <a:gd name="connsiteY5" fmla="*/ 63075 h 2331483"/>
                <a:gd name="connsiteX6" fmla="*/ 750091 w 1131793"/>
                <a:gd name="connsiteY6" fmla="*/ 46620 h 2331483"/>
                <a:gd name="connsiteX7" fmla="*/ 716007 w 1131793"/>
                <a:gd name="connsiteY7" fmla="*/ 14104 h 2331483"/>
                <a:gd name="connsiteX8" fmla="*/ 706997 w 1131793"/>
                <a:gd name="connsiteY8" fmla="*/ 24290 h 2331483"/>
                <a:gd name="connsiteX9" fmla="*/ 701512 w 1131793"/>
                <a:gd name="connsiteY9" fmla="*/ 50930 h 2331483"/>
                <a:gd name="connsiteX10" fmla="*/ 666253 w 1131793"/>
                <a:gd name="connsiteY10" fmla="*/ 101860 h 2331483"/>
                <a:gd name="connsiteX11" fmla="*/ 532660 w 1131793"/>
                <a:gd name="connsiteY11" fmla="*/ 184523 h 2331483"/>
                <a:gd name="connsiteX12" fmla="*/ 523649 w 1131793"/>
                <a:gd name="connsiteY12" fmla="*/ 191183 h 2331483"/>
                <a:gd name="connsiteX13" fmla="*/ 504452 w 1131793"/>
                <a:gd name="connsiteY13" fmla="*/ 205678 h 2331483"/>
                <a:gd name="connsiteX14" fmla="*/ 470369 w 1131793"/>
                <a:gd name="connsiteY14" fmla="*/ 208812 h 2331483"/>
                <a:gd name="connsiteX15" fmla="*/ 464884 w 1131793"/>
                <a:gd name="connsiteY15" fmla="*/ 202152 h 2331483"/>
                <a:gd name="connsiteX16" fmla="*/ 437068 w 1131793"/>
                <a:gd name="connsiteY16" fmla="*/ 189224 h 2331483"/>
                <a:gd name="connsiteX17" fmla="*/ 416696 w 1131793"/>
                <a:gd name="connsiteY17" fmla="*/ 179822 h 2331483"/>
                <a:gd name="connsiteX18" fmla="*/ 353622 w 1131793"/>
                <a:gd name="connsiteY18" fmla="*/ 147697 h 2331483"/>
                <a:gd name="connsiteX19" fmla="*/ 350096 w 1131793"/>
                <a:gd name="connsiteY19" fmla="*/ 146130 h 2331483"/>
                <a:gd name="connsiteX20" fmla="*/ 338735 w 1131793"/>
                <a:gd name="connsiteY20" fmla="*/ 139469 h 2331483"/>
                <a:gd name="connsiteX21" fmla="*/ 187120 w 1131793"/>
                <a:gd name="connsiteY21" fmla="*/ 64250 h 2331483"/>
                <a:gd name="connsiteX22" fmla="*/ 131097 w 1131793"/>
                <a:gd name="connsiteY22" fmla="*/ 36435 h 2331483"/>
                <a:gd name="connsiteX23" fmla="*/ 116602 w 1131793"/>
                <a:gd name="connsiteY23" fmla="*/ 18021 h 2331483"/>
                <a:gd name="connsiteX24" fmla="*/ 108767 w 1131793"/>
                <a:gd name="connsiteY24" fmla="*/ 0 h 2331483"/>
                <a:gd name="connsiteX25" fmla="*/ 87611 w 1131793"/>
                <a:gd name="connsiteY25" fmla="*/ 24681 h 2331483"/>
                <a:gd name="connsiteX26" fmla="*/ 78600 w 1131793"/>
                <a:gd name="connsiteY26" fmla="*/ 81880 h 2331483"/>
                <a:gd name="connsiteX27" fmla="*/ 78600 w 1131793"/>
                <a:gd name="connsiteY27" fmla="*/ 103035 h 2331483"/>
                <a:gd name="connsiteX28" fmla="*/ 75858 w 1131793"/>
                <a:gd name="connsiteY28" fmla="*/ 121840 h 2331483"/>
                <a:gd name="connsiteX29" fmla="*/ 70765 w 1131793"/>
                <a:gd name="connsiteY29" fmla="*/ 167285 h 2331483"/>
                <a:gd name="connsiteX30" fmla="*/ 112293 w 1131793"/>
                <a:gd name="connsiteY30" fmla="*/ 363561 h 2331483"/>
                <a:gd name="connsiteX31" fmla="*/ 120128 w 1131793"/>
                <a:gd name="connsiteY31" fmla="*/ 408614 h 2331483"/>
                <a:gd name="connsiteX32" fmla="*/ 73508 w 1131793"/>
                <a:gd name="connsiteY32" fmla="*/ 680110 h 2331483"/>
                <a:gd name="connsiteX33" fmla="*/ 25712 w 1131793"/>
                <a:gd name="connsiteY33" fmla="*/ 958265 h 2331483"/>
                <a:gd name="connsiteX34" fmla="*/ 73 w 1131793"/>
                <a:gd name="connsiteY34" fmla="*/ 1282332 h 2331483"/>
                <a:gd name="connsiteX35" fmla="*/ 15787 w 1131793"/>
                <a:gd name="connsiteY35" fmla="*/ 2318072 h 2331483"/>
                <a:gd name="connsiteX36" fmla="*/ 1131793 w 1131793"/>
                <a:gd name="connsiteY36" fmla="*/ 2314905 h 2331483"/>
                <a:gd name="connsiteX37" fmla="*/ 1039216 w 1131793"/>
                <a:gd name="connsiteY37" fmla="*/ 1403313 h 2331483"/>
                <a:gd name="connsiteX38" fmla="*/ 864487 w 1131793"/>
                <a:gd name="connsiteY38" fmla="*/ 763556 h 233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131793" h="2331483">
                  <a:moveTo>
                    <a:pt x="864487" y="763556"/>
                  </a:moveTo>
                  <a:cubicBezTo>
                    <a:pt x="828836" y="634664"/>
                    <a:pt x="795144" y="504597"/>
                    <a:pt x="752442" y="377665"/>
                  </a:cubicBezTo>
                  <a:cubicBezTo>
                    <a:pt x="750875" y="372963"/>
                    <a:pt x="751266" y="368654"/>
                    <a:pt x="751266" y="364344"/>
                  </a:cubicBezTo>
                  <a:lnTo>
                    <a:pt x="751266" y="209204"/>
                  </a:lnTo>
                  <a:cubicBezTo>
                    <a:pt x="751266" y="172378"/>
                    <a:pt x="751658" y="135944"/>
                    <a:pt x="752050" y="99117"/>
                  </a:cubicBezTo>
                  <a:cubicBezTo>
                    <a:pt x="757143" y="87364"/>
                    <a:pt x="754009" y="75220"/>
                    <a:pt x="754400" y="63075"/>
                  </a:cubicBezTo>
                  <a:cubicBezTo>
                    <a:pt x="754792" y="57198"/>
                    <a:pt x="754009" y="50930"/>
                    <a:pt x="750091" y="46620"/>
                  </a:cubicBezTo>
                  <a:cubicBezTo>
                    <a:pt x="739513" y="35259"/>
                    <a:pt x="729327" y="22723"/>
                    <a:pt x="716007" y="14104"/>
                  </a:cubicBezTo>
                  <a:cubicBezTo>
                    <a:pt x="709347" y="14104"/>
                    <a:pt x="707780" y="18805"/>
                    <a:pt x="706997" y="24290"/>
                  </a:cubicBezTo>
                  <a:cubicBezTo>
                    <a:pt x="706213" y="33300"/>
                    <a:pt x="702687" y="41919"/>
                    <a:pt x="701512" y="50930"/>
                  </a:cubicBezTo>
                  <a:cubicBezTo>
                    <a:pt x="698769" y="74044"/>
                    <a:pt x="690542" y="93633"/>
                    <a:pt x="666253" y="101860"/>
                  </a:cubicBezTo>
                  <a:lnTo>
                    <a:pt x="532660" y="184523"/>
                  </a:lnTo>
                  <a:cubicBezTo>
                    <a:pt x="529917" y="186873"/>
                    <a:pt x="526783" y="189224"/>
                    <a:pt x="523649" y="191183"/>
                  </a:cubicBezTo>
                  <a:cubicBezTo>
                    <a:pt x="518164" y="197059"/>
                    <a:pt x="508370" y="198235"/>
                    <a:pt x="504452" y="205678"/>
                  </a:cubicBezTo>
                  <a:cubicBezTo>
                    <a:pt x="493483" y="210771"/>
                    <a:pt x="482122" y="209596"/>
                    <a:pt x="470369" y="208812"/>
                  </a:cubicBezTo>
                  <a:cubicBezTo>
                    <a:pt x="472327" y="204895"/>
                    <a:pt x="467626" y="203328"/>
                    <a:pt x="464884" y="202152"/>
                  </a:cubicBezTo>
                  <a:cubicBezTo>
                    <a:pt x="455481" y="198235"/>
                    <a:pt x="446862" y="192750"/>
                    <a:pt x="437068" y="189224"/>
                  </a:cubicBezTo>
                  <a:cubicBezTo>
                    <a:pt x="429625" y="187265"/>
                    <a:pt x="422181" y="186090"/>
                    <a:pt x="416696" y="179822"/>
                  </a:cubicBezTo>
                  <a:cubicBezTo>
                    <a:pt x="396324" y="167677"/>
                    <a:pt x="374385" y="158666"/>
                    <a:pt x="353622" y="147697"/>
                  </a:cubicBezTo>
                  <a:cubicBezTo>
                    <a:pt x="352446" y="146913"/>
                    <a:pt x="351271" y="146521"/>
                    <a:pt x="350096" y="146130"/>
                  </a:cubicBezTo>
                  <a:cubicBezTo>
                    <a:pt x="346178" y="144563"/>
                    <a:pt x="342260" y="142212"/>
                    <a:pt x="338735" y="139469"/>
                  </a:cubicBezTo>
                  <a:lnTo>
                    <a:pt x="187120" y="64250"/>
                  </a:lnTo>
                  <a:cubicBezTo>
                    <a:pt x="167924" y="55631"/>
                    <a:pt x="150294" y="45053"/>
                    <a:pt x="131097" y="36435"/>
                  </a:cubicBezTo>
                  <a:cubicBezTo>
                    <a:pt x="122870" y="32517"/>
                    <a:pt x="118953" y="26640"/>
                    <a:pt x="116602" y="18021"/>
                  </a:cubicBezTo>
                  <a:cubicBezTo>
                    <a:pt x="115035" y="11753"/>
                    <a:pt x="115818" y="4309"/>
                    <a:pt x="108767" y="0"/>
                  </a:cubicBezTo>
                  <a:cubicBezTo>
                    <a:pt x="95838" y="3134"/>
                    <a:pt x="89570" y="12145"/>
                    <a:pt x="87611" y="24681"/>
                  </a:cubicBezTo>
                  <a:cubicBezTo>
                    <a:pt x="84477" y="43878"/>
                    <a:pt x="80951" y="62683"/>
                    <a:pt x="78600" y="81880"/>
                  </a:cubicBezTo>
                  <a:cubicBezTo>
                    <a:pt x="77817" y="88931"/>
                    <a:pt x="76642" y="95983"/>
                    <a:pt x="78600" y="103035"/>
                  </a:cubicBezTo>
                  <a:cubicBezTo>
                    <a:pt x="77817" y="109303"/>
                    <a:pt x="76250" y="115572"/>
                    <a:pt x="75858" y="121840"/>
                  </a:cubicBezTo>
                  <a:cubicBezTo>
                    <a:pt x="75075" y="137119"/>
                    <a:pt x="67631" y="152006"/>
                    <a:pt x="70765" y="167285"/>
                  </a:cubicBezTo>
                  <a:cubicBezTo>
                    <a:pt x="84477" y="232710"/>
                    <a:pt x="98972" y="298136"/>
                    <a:pt x="112293" y="363561"/>
                  </a:cubicBezTo>
                  <a:cubicBezTo>
                    <a:pt x="115427" y="378448"/>
                    <a:pt x="122479" y="393727"/>
                    <a:pt x="120128" y="408614"/>
                  </a:cubicBezTo>
                  <a:cubicBezTo>
                    <a:pt x="105241" y="499113"/>
                    <a:pt x="89178" y="589611"/>
                    <a:pt x="73508" y="680110"/>
                  </a:cubicBezTo>
                  <a:cubicBezTo>
                    <a:pt x="57445" y="772958"/>
                    <a:pt x="41774" y="865416"/>
                    <a:pt x="25712" y="958265"/>
                  </a:cubicBezTo>
                  <a:cubicBezTo>
                    <a:pt x="9649" y="1050330"/>
                    <a:pt x="1660" y="1055698"/>
                    <a:pt x="73" y="1282332"/>
                  </a:cubicBezTo>
                  <a:cubicBezTo>
                    <a:pt x="-1581" y="1518462"/>
                    <a:pt x="25190" y="2262050"/>
                    <a:pt x="15787" y="2318072"/>
                  </a:cubicBezTo>
                  <a:cubicBezTo>
                    <a:pt x="155873" y="2338235"/>
                    <a:pt x="910578" y="2334424"/>
                    <a:pt x="1131793" y="2314905"/>
                  </a:cubicBezTo>
                  <a:lnTo>
                    <a:pt x="1039216" y="1403313"/>
                  </a:lnTo>
                  <a:cubicBezTo>
                    <a:pt x="981626" y="1190583"/>
                    <a:pt x="923644" y="977070"/>
                    <a:pt x="864487" y="763556"/>
                  </a:cubicBezTo>
                  <a:close/>
                </a:path>
              </a:pathLst>
            </a:custGeom>
            <a:solidFill>
              <a:srgbClr val="FEFEFE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92">
              <a:extLst>
                <a:ext uri="{FF2B5EF4-FFF2-40B4-BE49-F238E27FC236}">
                  <a16:creationId xmlns:a16="http://schemas.microsoft.com/office/drawing/2014/main" id="{B2ACA114-EA5C-414E-82ED-FBF41A6A5769}"/>
                </a:ext>
              </a:extLst>
            </p:cNvPr>
            <p:cNvSpPr/>
            <p:nvPr/>
          </p:nvSpPr>
          <p:spPr>
            <a:xfrm>
              <a:off x="4241065" y="3825115"/>
              <a:ext cx="632218" cy="2920723"/>
            </a:xfrm>
            <a:custGeom>
              <a:avLst/>
              <a:gdLst>
                <a:gd name="connsiteX0" fmla="*/ 63719 w 368261"/>
                <a:gd name="connsiteY0" fmla="*/ 1189117 h 1190974"/>
                <a:gd name="connsiteX1" fmla="*/ 49615 w 368261"/>
                <a:gd name="connsiteY1" fmla="*/ 373064 h 1190974"/>
                <a:gd name="connsiteX2" fmla="*/ 55883 w 368261"/>
                <a:gd name="connsiteY2" fmla="*/ 340155 h 1190974"/>
                <a:gd name="connsiteX3" fmla="*/ 103287 w 368261"/>
                <a:gd name="connsiteY3" fmla="*/ 224975 h 1190974"/>
                <a:gd name="connsiteX4" fmla="*/ 1819 w 368261"/>
                <a:gd name="connsiteY4" fmla="*/ 97651 h 1190974"/>
                <a:gd name="connsiteX5" fmla="*/ 116999 w 368261"/>
                <a:gd name="connsiteY5" fmla="*/ 6369 h 1190974"/>
                <a:gd name="connsiteX6" fmla="*/ 151475 w 368261"/>
                <a:gd name="connsiteY6" fmla="*/ 2843 h 1190974"/>
                <a:gd name="connsiteX7" fmla="*/ 308574 w 368261"/>
                <a:gd name="connsiteY7" fmla="*/ 104311 h 1190974"/>
                <a:gd name="connsiteX8" fmla="*/ 229045 w 368261"/>
                <a:gd name="connsiteY8" fmla="*/ 224584 h 1190974"/>
                <a:gd name="connsiteX9" fmla="*/ 282717 w 368261"/>
                <a:gd name="connsiteY9" fmla="*/ 331536 h 1190974"/>
                <a:gd name="connsiteX10" fmla="*/ 298780 w 368261"/>
                <a:gd name="connsiteY10" fmla="*/ 378940 h 1190974"/>
                <a:gd name="connsiteX11" fmla="*/ 372040 w 368261"/>
                <a:gd name="connsiteY11" fmla="*/ 1190684 h 1190974"/>
                <a:gd name="connsiteX12" fmla="*/ 63719 w 368261"/>
                <a:gd name="connsiteY12" fmla="*/ 1189117 h 1190974"/>
                <a:gd name="connsiteX0" fmla="*/ 98537 w 372040"/>
                <a:gd name="connsiteY0" fmla="*/ 2129196 h 2129213"/>
                <a:gd name="connsiteX1" fmla="*/ 49615 w 372040"/>
                <a:gd name="connsiteY1" fmla="*/ 373064 h 2129213"/>
                <a:gd name="connsiteX2" fmla="*/ 55883 w 372040"/>
                <a:gd name="connsiteY2" fmla="*/ 340155 h 2129213"/>
                <a:gd name="connsiteX3" fmla="*/ 103287 w 372040"/>
                <a:gd name="connsiteY3" fmla="*/ 224975 h 2129213"/>
                <a:gd name="connsiteX4" fmla="*/ 1819 w 372040"/>
                <a:gd name="connsiteY4" fmla="*/ 97651 h 2129213"/>
                <a:gd name="connsiteX5" fmla="*/ 116999 w 372040"/>
                <a:gd name="connsiteY5" fmla="*/ 6369 h 2129213"/>
                <a:gd name="connsiteX6" fmla="*/ 151475 w 372040"/>
                <a:gd name="connsiteY6" fmla="*/ 2843 h 2129213"/>
                <a:gd name="connsiteX7" fmla="*/ 308574 w 372040"/>
                <a:gd name="connsiteY7" fmla="*/ 104311 h 2129213"/>
                <a:gd name="connsiteX8" fmla="*/ 229045 w 372040"/>
                <a:gd name="connsiteY8" fmla="*/ 224584 h 2129213"/>
                <a:gd name="connsiteX9" fmla="*/ 282717 w 372040"/>
                <a:gd name="connsiteY9" fmla="*/ 331536 h 2129213"/>
                <a:gd name="connsiteX10" fmla="*/ 298780 w 372040"/>
                <a:gd name="connsiteY10" fmla="*/ 378940 h 2129213"/>
                <a:gd name="connsiteX11" fmla="*/ 372040 w 372040"/>
                <a:gd name="connsiteY11" fmla="*/ 1190684 h 2129213"/>
                <a:gd name="connsiteX12" fmla="*/ 98537 w 372040"/>
                <a:gd name="connsiteY12" fmla="*/ 2129196 h 2129213"/>
                <a:gd name="connsiteX0" fmla="*/ 98537 w 460667"/>
                <a:gd name="connsiteY0" fmla="*/ 2129196 h 2130772"/>
                <a:gd name="connsiteX1" fmla="*/ 49615 w 460667"/>
                <a:gd name="connsiteY1" fmla="*/ 373064 h 2130772"/>
                <a:gd name="connsiteX2" fmla="*/ 55883 w 460667"/>
                <a:gd name="connsiteY2" fmla="*/ 340155 h 2130772"/>
                <a:gd name="connsiteX3" fmla="*/ 103287 w 460667"/>
                <a:gd name="connsiteY3" fmla="*/ 224975 h 2130772"/>
                <a:gd name="connsiteX4" fmla="*/ 1819 w 460667"/>
                <a:gd name="connsiteY4" fmla="*/ 97651 h 2130772"/>
                <a:gd name="connsiteX5" fmla="*/ 116999 w 460667"/>
                <a:gd name="connsiteY5" fmla="*/ 6369 h 2130772"/>
                <a:gd name="connsiteX6" fmla="*/ 151475 w 460667"/>
                <a:gd name="connsiteY6" fmla="*/ 2843 h 2130772"/>
                <a:gd name="connsiteX7" fmla="*/ 308574 w 460667"/>
                <a:gd name="connsiteY7" fmla="*/ 104311 h 2130772"/>
                <a:gd name="connsiteX8" fmla="*/ 229045 w 460667"/>
                <a:gd name="connsiteY8" fmla="*/ 224584 h 2130772"/>
                <a:gd name="connsiteX9" fmla="*/ 282717 w 460667"/>
                <a:gd name="connsiteY9" fmla="*/ 331536 h 2130772"/>
                <a:gd name="connsiteX10" fmla="*/ 298780 w 460667"/>
                <a:gd name="connsiteY10" fmla="*/ 378940 h 2130772"/>
                <a:gd name="connsiteX11" fmla="*/ 460667 w 460667"/>
                <a:gd name="connsiteY11" fmla="*/ 2121268 h 2130772"/>
                <a:gd name="connsiteX12" fmla="*/ 98537 w 460667"/>
                <a:gd name="connsiteY12" fmla="*/ 2129196 h 2130772"/>
                <a:gd name="connsiteX0" fmla="*/ 95371 w 460667"/>
                <a:gd name="connsiteY0" fmla="*/ 2126030 h 2128193"/>
                <a:gd name="connsiteX1" fmla="*/ 49615 w 460667"/>
                <a:gd name="connsiteY1" fmla="*/ 373064 h 2128193"/>
                <a:gd name="connsiteX2" fmla="*/ 55883 w 460667"/>
                <a:gd name="connsiteY2" fmla="*/ 340155 h 2128193"/>
                <a:gd name="connsiteX3" fmla="*/ 103287 w 460667"/>
                <a:gd name="connsiteY3" fmla="*/ 224975 h 2128193"/>
                <a:gd name="connsiteX4" fmla="*/ 1819 w 460667"/>
                <a:gd name="connsiteY4" fmla="*/ 97651 h 2128193"/>
                <a:gd name="connsiteX5" fmla="*/ 116999 w 460667"/>
                <a:gd name="connsiteY5" fmla="*/ 6369 h 2128193"/>
                <a:gd name="connsiteX6" fmla="*/ 151475 w 460667"/>
                <a:gd name="connsiteY6" fmla="*/ 2843 h 2128193"/>
                <a:gd name="connsiteX7" fmla="*/ 308574 w 460667"/>
                <a:gd name="connsiteY7" fmla="*/ 104311 h 2128193"/>
                <a:gd name="connsiteX8" fmla="*/ 229045 w 460667"/>
                <a:gd name="connsiteY8" fmla="*/ 224584 h 2128193"/>
                <a:gd name="connsiteX9" fmla="*/ 282717 w 460667"/>
                <a:gd name="connsiteY9" fmla="*/ 331536 h 2128193"/>
                <a:gd name="connsiteX10" fmla="*/ 298780 w 460667"/>
                <a:gd name="connsiteY10" fmla="*/ 378940 h 2128193"/>
                <a:gd name="connsiteX11" fmla="*/ 460667 w 460667"/>
                <a:gd name="connsiteY11" fmla="*/ 2121268 h 2128193"/>
                <a:gd name="connsiteX12" fmla="*/ 95371 w 460667"/>
                <a:gd name="connsiteY12" fmla="*/ 2126030 h 212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667" h="2128193">
                  <a:moveTo>
                    <a:pt x="95371" y="2126030"/>
                  </a:moveTo>
                  <a:cubicBezTo>
                    <a:pt x="88711" y="2069223"/>
                    <a:pt x="54708" y="601073"/>
                    <a:pt x="49615" y="373064"/>
                  </a:cubicBezTo>
                  <a:cubicBezTo>
                    <a:pt x="49223" y="361702"/>
                    <a:pt x="51182" y="350733"/>
                    <a:pt x="55883" y="340155"/>
                  </a:cubicBezTo>
                  <a:cubicBezTo>
                    <a:pt x="71946" y="301762"/>
                    <a:pt x="87225" y="263369"/>
                    <a:pt x="103287" y="224975"/>
                  </a:cubicBezTo>
                  <a:cubicBezTo>
                    <a:pt x="122092" y="180705"/>
                    <a:pt x="-17377" y="132126"/>
                    <a:pt x="1819" y="97651"/>
                  </a:cubicBezTo>
                  <a:cubicBezTo>
                    <a:pt x="21800" y="62000"/>
                    <a:pt x="71162" y="3235"/>
                    <a:pt x="116999" y="6369"/>
                  </a:cubicBezTo>
                  <a:cubicBezTo>
                    <a:pt x="128752" y="7152"/>
                    <a:pt x="140505" y="8327"/>
                    <a:pt x="151475" y="2843"/>
                  </a:cubicBezTo>
                  <a:cubicBezTo>
                    <a:pt x="187909" y="-15179"/>
                    <a:pt x="343049" y="56515"/>
                    <a:pt x="308574" y="104311"/>
                  </a:cubicBezTo>
                  <a:cubicBezTo>
                    <a:pt x="285459" y="136436"/>
                    <a:pt x="231787" y="184231"/>
                    <a:pt x="229045" y="224584"/>
                  </a:cubicBezTo>
                  <a:cubicBezTo>
                    <a:pt x="226694" y="259059"/>
                    <a:pt x="263520" y="305680"/>
                    <a:pt x="282717" y="331536"/>
                  </a:cubicBezTo>
                  <a:cubicBezTo>
                    <a:pt x="299171" y="354259"/>
                    <a:pt x="292119" y="344073"/>
                    <a:pt x="298780" y="378940"/>
                  </a:cubicBezTo>
                  <a:cubicBezTo>
                    <a:pt x="312491" y="451025"/>
                    <a:pt x="456358" y="2069946"/>
                    <a:pt x="460667" y="2121268"/>
                  </a:cubicBezTo>
                  <a:cubicBezTo>
                    <a:pt x="400335" y="2127144"/>
                    <a:pt x="172941" y="2130731"/>
                    <a:pt x="95371" y="2126030"/>
                  </a:cubicBezTo>
                  <a:close/>
                </a:path>
              </a:pathLst>
            </a:custGeom>
            <a:solidFill>
              <a:srgbClr val="000000"/>
            </a:solidFill>
            <a:ln w="3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94">
              <a:extLst>
                <a:ext uri="{FF2B5EF4-FFF2-40B4-BE49-F238E27FC236}">
                  <a16:creationId xmlns:a16="http://schemas.microsoft.com/office/drawing/2014/main" id="{597A0AA1-B5F4-4E2C-AB73-4BD6738E9152}"/>
                </a:ext>
              </a:extLst>
            </p:cNvPr>
            <p:cNvSpPr/>
            <p:nvPr/>
          </p:nvSpPr>
          <p:spPr>
            <a:xfrm>
              <a:off x="4024378" y="1657523"/>
              <a:ext cx="840192" cy="270062"/>
            </a:xfrm>
            <a:custGeom>
              <a:avLst/>
              <a:gdLst>
                <a:gd name="connsiteX0" fmla="*/ 1230630 w 1333500"/>
                <a:gd name="connsiteY0" fmla="*/ 276508 h 428625"/>
                <a:gd name="connsiteX1" fmla="*/ 1150620 w 1333500"/>
                <a:gd name="connsiteY1" fmla="*/ 206975 h 428625"/>
                <a:gd name="connsiteX2" fmla="*/ 982028 w 1333500"/>
                <a:gd name="connsiteY2" fmla="*/ 91723 h 428625"/>
                <a:gd name="connsiteX3" fmla="*/ 752475 w 1333500"/>
                <a:gd name="connsiteY3" fmla="*/ 283 h 428625"/>
                <a:gd name="connsiteX4" fmla="*/ 647700 w 1333500"/>
                <a:gd name="connsiteY4" fmla="*/ 26000 h 428625"/>
                <a:gd name="connsiteX5" fmla="*/ 603885 w 1333500"/>
                <a:gd name="connsiteY5" fmla="*/ 46955 h 428625"/>
                <a:gd name="connsiteX6" fmla="*/ 436245 w 1333500"/>
                <a:gd name="connsiteY6" fmla="*/ 119345 h 428625"/>
                <a:gd name="connsiteX7" fmla="*/ 383858 w 1333500"/>
                <a:gd name="connsiteY7" fmla="*/ 133633 h 428625"/>
                <a:gd name="connsiteX8" fmla="*/ 304800 w 1333500"/>
                <a:gd name="connsiteY8" fmla="*/ 155540 h 428625"/>
                <a:gd name="connsiteX9" fmla="*/ 251460 w 1333500"/>
                <a:gd name="connsiteY9" fmla="*/ 172685 h 428625"/>
                <a:gd name="connsiteX10" fmla="*/ 131445 w 1333500"/>
                <a:gd name="connsiteY10" fmla="*/ 224120 h 428625"/>
                <a:gd name="connsiteX11" fmla="*/ 25718 w 1333500"/>
                <a:gd name="connsiteY11" fmla="*/ 301273 h 428625"/>
                <a:gd name="connsiteX12" fmla="*/ 0 w 1333500"/>
                <a:gd name="connsiteY12" fmla="*/ 328895 h 428625"/>
                <a:gd name="connsiteX13" fmla="*/ 24765 w 1333500"/>
                <a:gd name="connsiteY13" fmla="*/ 321275 h 428625"/>
                <a:gd name="connsiteX14" fmla="*/ 68580 w 1333500"/>
                <a:gd name="connsiteY14" fmla="*/ 309845 h 428625"/>
                <a:gd name="connsiteX15" fmla="*/ 93345 w 1333500"/>
                <a:gd name="connsiteY15" fmla="*/ 303178 h 428625"/>
                <a:gd name="connsiteX16" fmla="*/ 229553 w 1333500"/>
                <a:gd name="connsiteY16" fmla="*/ 291748 h 428625"/>
                <a:gd name="connsiteX17" fmla="*/ 270510 w 1333500"/>
                <a:gd name="connsiteY17" fmla="*/ 315560 h 428625"/>
                <a:gd name="connsiteX18" fmla="*/ 280988 w 1333500"/>
                <a:gd name="connsiteY18" fmla="*/ 329848 h 428625"/>
                <a:gd name="connsiteX19" fmla="*/ 285750 w 1333500"/>
                <a:gd name="connsiteY19" fmla="*/ 338420 h 428625"/>
                <a:gd name="connsiteX20" fmla="*/ 301943 w 1333500"/>
                <a:gd name="connsiteY20" fmla="*/ 356518 h 428625"/>
                <a:gd name="connsiteX21" fmla="*/ 322898 w 1333500"/>
                <a:gd name="connsiteY21" fmla="*/ 365090 h 428625"/>
                <a:gd name="connsiteX22" fmla="*/ 367665 w 1333500"/>
                <a:gd name="connsiteY22" fmla="*/ 359375 h 428625"/>
                <a:gd name="connsiteX23" fmla="*/ 371475 w 1333500"/>
                <a:gd name="connsiteY23" fmla="*/ 357470 h 428625"/>
                <a:gd name="connsiteX24" fmla="*/ 389573 w 1333500"/>
                <a:gd name="connsiteY24" fmla="*/ 356518 h 428625"/>
                <a:gd name="connsiteX25" fmla="*/ 397193 w 1333500"/>
                <a:gd name="connsiteY25" fmla="*/ 357470 h 428625"/>
                <a:gd name="connsiteX26" fmla="*/ 426720 w 1333500"/>
                <a:gd name="connsiteY26" fmla="*/ 352708 h 428625"/>
                <a:gd name="connsiteX27" fmla="*/ 456248 w 1333500"/>
                <a:gd name="connsiteY27" fmla="*/ 348898 h 428625"/>
                <a:gd name="connsiteX28" fmla="*/ 541973 w 1333500"/>
                <a:gd name="connsiteY28" fmla="*/ 350803 h 428625"/>
                <a:gd name="connsiteX29" fmla="*/ 674370 w 1333500"/>
                <a:gd name="connsiteY29" fmla="*/ 409858 h 428625"/>
                <a:gd name="connsiteX30" fmla="*/ 674370 w 1333500"/>
                <a:gd name="connsiteY30" fmla="*/ 416525 h 428625"/>
                <a:gd name="connsiteX31" fmla="*/ 701993 w 1333500"/>
                <a:gd name="connsiteY31" fmla="*/ 436528 h 428625"/>
                <a:gd name="connsiteX32" fmla="*/ 1025843 w 1333500"/>
                <a:gd name="connsiteY32" fmla="*/ 414620 h 428625"/>
                <a:gd name="connsiteX33" fmla="*/ 1026795 w 1333500"/>
                <a:gd name="connsiteY33" fmla="*/ 413668 h 428625"/>
                <a:gd name="connsiteX34" fmla="*/ 1044893 w 1333500"/>
                <a:gd name="connsiteY34" fmla="*/ 415573 h 428625"/>
                <a:gd name="connsiteX35" fmla="*/ 1095375 w 1333500"/>
                <a:gd name="connsiteY35" fmla="*/ 413668 h 428625"/>
                <a:gd name="connsiteX36" fmla="*/ 1098233 w 1333500"/>
                <a:gd name="connsiteY36" fmla="*/ 411763 h 428625"/>
                <a:gd name="connsiteX37" fmla="*/ 1220153 w 1333500"/>
                <a:gd name="connsiteY37" fmla="*/ 406048 h 428625"/>
                <a:gd name="connsiteX38" fmla="*/ 1234440 w 1333500"/>
                <a:gd name="connsiteY38" fmla="*/ 406048 h 428625"/>
                <a:gd name="connsiteX39" fmla="*/ 1300163 w 1333500"/>
                <a:gd name="connsiteY39" fmla="*/ 407000 h 428625"/>
                <a:gd name="connsiteX40" fmla="*/ 1338263 w 1333500"/>
                <a:gd name="connsiteY40" fmla="*/ 389855 h 428625"/>
                <a:gd name="connsiteX41" fmla="*/ 1230630 w 1333500"/>
                <a:gd name="connsiteY41" fmla="*/ 27650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33500" h="428625">
                  <a:moveTo>
                    <a:pt x="1230630" y="276508"/>
                  </a:moveTo>
                  <a:cubicBezTo>
                    <a:pt x="1210628" y="252695"/>
                    <a:pt x="1152525" y="212690"/>
                    <a:pt x="1150620" y="206975"/>
                  </a:cubicBezTo>
                  <a:cubicBezTo>
                    <a:pt x="1094423" y="168875"/>
                    <a:pt x="1039178" y="128870"/>
                    <a:pt x="982028" y="91723"/>
                  </a:cubicBezTo>
                  <a:cubicBezTo>
                    <a:pt x="927735" y="56480"/>
                    <a:pt x="766763" y="283"/>
                    <a:pt x="752475" y="283"/>
                  </a:cubicBezTo>
                  <a:cubicBezTo>
                    <a:pt x="714375" y="-1622"/>
                    <a:pt x="680085" y="5998"/>
                    <a:pt x="647700" y="26000"/>
                  </a:cubicBezTo>
                  <a:cubicBezTo>
                    <a:pt x="636270" y="34573"/>
                    <a:pt x="609600" y="43145"/>
                    <a:pt x="603885" y="46955"/>
                  </a:cubicBezTo>
                  <a:cubicBezTo>
                    <a:pt x="550545" y="76483"/>
                    <a:pt x="498158" y="107915"/>
                    <a:pt x="436245" y="119345"/>
                  </a:cubicBezTo>
                  <a:cubicBezTo>
                    <a:pt x="436245" y="119345"/>
                    <a:pt x="392430" y="128870"/>
                    <a:pt x="383858" y="133633"/>
                  </a:cubicBezTo>
                  <a:cubicBezTo>
                    <a:pt x="374333" y="140300"/>
                    <a:pt x="315278" y="150778"/>
                    <a:pt x="304800" y="155540"/>
                  </a:cubicBezTo>
                  <a:cubicBezTo>
                    <a:pt x="292418" y="162208"/>
                    <a:pt x="257175" y="171733"/>
                    <a:pt x="251460" y="172685"/>
                  </a:cubicBezTo>
                  <a:cubicBezTo>
                    <a:pt x="239078" y="175543"/>
                    <a:pt x="153353" y="200308"/>
                    <a:pt x="131445" y="224120"/>
                  </a:cubicBezTo>
                  <a:cubicBezTo>
                    <a:pt x="110490" y="241265"/>
                    <a:pt x="56198" y="268888"/>
                    <a:pt x="25718" y="301273"/>
                  </a:cubicBezTo>
                  <a:cubicBezTo>
                    <a:pt x="19050" y="307940"/>
                    <a:pt x="9525" y="312703"/>
                    <a:pt x="0" y="328895"/>
                  </a:cubicBezTo>
                  <a:cubicBezTo>
                    <a:pt x="6668" y="321275"/>
                    <a:pt x="20955" y="323180"/>
                    <a:pt x="24765" y="321275"/>
                  </a:cubicBezTo>
                  <a:cubicBezTo>
                    <a:pt x="39053" y="317465"/>
                    <a:pt x="53340" y="313655"/>
                    <a:pt x="68580" y="309845"/>
                  </a:cubicBezTo>
                  <a:cubicBezTo>
                    <a:pt x="76200" y="307940"/>
                    <a:pt x="84773" y="306035"/>
                    <a:pt x="93345" y="303178"/>
                  </a:cubicBezTo>
                  <a:cubicBezTo>
                    <a:pt x="143828" y="286985"/>
                    <a:pt x="183833" y="282223"/>
                    <a:pt x="229553" y="291748"/>
                  </a:cubicBezTo>
                  <a:cubicBezTo>
                    <a:pt x="249555" y="295558"/>
                    <a:pt x="260985" y="303178"/>
                    <a:pt x="270510" y="315560"/>
                  </a:cubicBezTo>
                  <a:cubicBezTo>
                    <a:pt x="275273" y="320323"/>
                    <a:pt x="278130" y="323180"/>
                    <a:pt x="280988" y="329848"/>
                  </a:cubicBezTo>
                  <a:cubicBezTo>
                    <a:pt x="281940" y="332705"/>
                    <a:pt x="284798" y="336515"/>
                    <a:pt x="285750" y="338420"/>
                  </a:cubicBezTo>
                  <a:cubicBezTo>
                    <a:pt x="291465" y="345088"/>
                    <a:pt x="296228" y="351755"/>
                    <a:pt x="301943" y="356518"/>
                  </a:cubicBezTo>
                  <a:cubicBezTo>
                    <a:pt x="308610" y="361280"/>
                    <a:pt x="315278" y="364138"/>
                    <a:pt x="322898" y="365090"/>
                  </a:cubicBezTo>
                  <a:cubicBezTo>
                    <a:pt x="333375" y="366043"/>
                    <a:pt x="345758" y="365090"/>
                    <a:pt x="367665" y="359375"/>
                  </a:cubicBezTo>
                  <a:cubicBezTo>
                    <a:pt x="368618" y="359375"/>
                    <a:pt x="371475" y="358423"/>
                    <a:pt x="371475" y="357470"/>
                  </a:cubicBezTo>
                  <a:cubicBezTo>
                    <a:pt x="374333" y="354613"/>
                    <a:pt x="382905" y="353660"/>
                    <a:pt x="389573" y="356518"/>
                  </a:cubicBezTo>
                  <a:cubicBezTo>
                    <a:pt x="392430" y="358423"/>
                    <a:pt x="394335" y="358423"/>
                    <a:pt x="397193" y="357470"/>
                  </a:cubicBezTo>
                  <a:cubicBezTo>
                    <a:pt x="397193" y="357470"/>
                    <a:pt x="421005" y="356518"/>
                    <a:pt x="426720" y="352708"/>
                  </a:cubicBezTo>
                  <a:cubicBezTo>
                    <a:pt x="436245" y="345088"/>
                    <a:pt x="446723" y="347945"/>
                    <a:pt x="456248" y="348898"/>
                  </a:cubicBezTo>
                  <a:cubicBezTo>
                    <a:pt x="484823" y="349850"/>
                    <a:pt x="513398" y="350803"/>
                    <a:pt x="541973" y="350803"/>
                  </a:cubicBezTo>
                  <a:cubicBezTo>
                    <a:pt x="592455" y="355565"/>
                    <a:pt x="640080" y="368900"/>
                    <a:pt x="674370" y="409858"/>
                  </a:cubicBezTo>
                  <a:cubicBezTo>
                    <a:pt x="674370" y="412715"/>
                    <a:pt x="674370" y="414620"/>
                    <a:pt x="674370" y="416525"/>
                  </a:cubicBezTo>
                  <a:cubicBezTo>
                    <a:pt x="674370" y="431765"/>
                    <a:pt x="681990" y="437480"/>
                    <a:pt x="701993" y="436528"/>
                  </a:cubicBezTo>
                  <a:cubicBezTo>
                    <a:pt x="809625" y="427955"/>
                    <a:pt x="918210" y="422240"/>
                    <a:pt x="1025843" y="414620"/>
                  </a:cubicBezTo>
                  <a:cubicBezTo>
                    <a:pt x="1025843" y="414620"/>
                    <a:pt x="1026795" y="413668"/>
                    <a:pt x="1026795" y="413668"/>
                  </a:cubicBezTo>
                  <a:cubicBezTo>
                    <a:pt x="1032510" y="414620"/>
                    <a:pt x="1039178" y="414620"/>
                    <a:pt x="1044893" y="415573"/>
                  </a:cubicBezTo>
                  <a:cubicBezTo>
                    <a:pt x="1062038" y="414620"/>
                    <a:pt x="1078230" y="414620"/>
                    <a:pt x="1095375" y="413668"/>
                  </a:cubicBezTo>
                  <a:cubicBezTo>
                    <a:pt x="1096328" y="413668"/>
                    <a:pt x="1098233" y="412715"/>
                    <a:pt x="1098233" y="411763"/>
                  </a:cubicBezTo>
                  <a:cubicBezTo>
                    <a:pt x="1139190" y="408905"/>
                    <a:pt x="1180148" y="407000"/>
                    <a:pt x="1220153" y="406048"/>
                  </a:cubicBezTo>
                  <a:cubicBezTo>
                    <a:pt x="1224915" y="406048"/>
                    <a:pt x="1229678" y="405095"/>
                    <a:pt x="1234440" y="406048"/>
                  </a:cubicBezTo>
                  <a:cubicBezTo>
                    <a:pt x="1256348" y="406048"/>
                    <a:pt x="1278255" y="406048"/>
                    <a:pt x="1300163" y="407000"/>
                  </a:cubicBezTo>
                  <a:cubicBezTo>
                    <a:pt x="1316355" y="409858"/>
                    <a:pt x="1329690" y="406048"/>
                    <a:pt x="1338263" y="389855"/>
                  </a:cubicBezTo>
                  <a:cubicBezTo>
                    <a:pt x="1303973" y="350803"/>
                    <a:pt x="1272540" y="309845"/>
                    <a:pt x="1230630" y="27650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24">
              <a:extLst>
                <a:ext uri="{FF2B5EF4-FFF2-40B4-BE49-F238E27FC236}">
                  <a16:creationId xmlns:a16="http://schemas.microsoft.com/office/drawing/2014/main" id="{09983463-2C91-4940-99B0-4B2B1842C7B7}"/>
                </a:ext>
              </a:extLst>
            </p:cNvPr>
            <p:cNvSpPr/>
            <p:nvPr/>
          </p:nvSpPr>
          <p:spPr>
            <a:xfrm>
              <a:off x="3522278" y="2349947"/>
              <a:ext cx="302429" cy="292513"/>
            </a:xfrm>
            <a:custGeom>
              <a:avLst/>
              <a:gdLst>
                <a:gd name="connsiteX0" fmla="*/ 113220 w 333642"/>
                <a:gd name="connsiteY0" fmla="*/ 0 h 322703"/>
                <a:gd name="connsiteX1" fmla="*/ 230815 w 333642"/>
                <a:gd name="connsiteY1" fmla="*/ 145490 h 322703"/>
                <a:gd name="connsiteX2" fmla="*/ 333642 w 333642"/>
                <a:gd name="connsiteY2" fmla="*/ 191434 h 322703"/>
                <a:gd name="connsiteX3" fmla="*/ 48132 w 333642"/>
                <a:gd name="connsiteY3" fmla="*/ 305747 h 322703"/>
                <a:gd name="connsiteX4" fmla="*/ 0 w 333642"/>
                <a:gd name="connsiteY4" fmla="*/ 322703 h 322703"/>
                <a:gd name="connsiteX5" fmla="*/ 31176 w 333642"/>
                <a:gd name="connsiteY5" fmla="*/ 234643 h 322703"/>
                <a:gd name="connsiteX6" fmla="*/ 113220 w 333642"/>
                <a:gd name="connsiteY6" fmla="*/ 0 h 32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642" h="322703">
                  <a:moveTo>
                    <a:pt x="113220" y="0"/>
                  </a:moveTo>
                  <a:cubicBezTo>
                    <a:pt x="144943" y="57977"/>
                    <a:pt x="177760" y="98452"/>
                    <a:pt x="230815" y="145490"/>
                  </a:cubicBezTo>
                  <a:cubicBezTo>
                    <a:pt x="262538" y="166821"/>
                    <a:pt x="294261" y="180495"/>
                    <a:pt x="333642" y="191434"/>
                  </a:cubicBezTo>
                  <a:cubicBezTo>
                    <a:pt x="309029" y="201279"/>
                    <a:pt x="135098" y="270742"/>
                    <a:pt x="48132" y="305747"/>
                  </a:cubicBezTo>
                  <a:cubicBezTo>
                    <a:pt x="35005" y="310670"/>
                    <a:pt x="16409" y="317233"/>
                    <a:pt x="0" y="322703"/>
                  </a:cubicBezTo>
                  <a:cubicBezTo>
                    <a:pt x="12580" y="288792"/>
                    <a:pt x="19690" y="265820"/>
                    <a:pt x="31176" y="234643"/>
                  </a:cubicBezTo>
                  <a:cubicBezTo>
                    <a:pt x="57430" y="160258"/>
                    <a:pt x="104468" y="28989"/>
                    <a:pt x="11322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26">
            <a:extLst>
              <a:ext uri="{FF2B5EF4-FFF2-40B4-BE49-F238E27FC236}">
                <a16:creationId xmlns:a16="http://schemas.microsoft.com/office/drawing/2014/main" id="{B5832866-4B8B-4791-B71E-A51BF52F47D7}"/>
              </a:ext>
            </a:extLst>
          </p:cNvPr>
          <p:cNvGrpSpPr/>
          <p:nvPr/>
        </p:nvGrpSpPr>
        <p:grpSpPr>
          <a:xfrm>
            <a:off x="7276251" y="1700454"/>
            <a:ext cx="3779675" cy="697567"/>
            <a:chOff x="827584" y="4922584"/>
            <a:chExt cx="2056795" cy="6975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8A8662B-5340-49F8-906F-452E6945871D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B4C9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인터페이스 개선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8C222F-07E5-4E78-AD36-E4D69B84B5CA}"/>
                </a:ext>
              </a:extLst>
            </p:cNvPr>
            <p:cNvSpPr txBox="1"/>
            <p:nvPr/>
          </p:nvSpPr>
          <p:spPr>
            <a:xfrm>
              <a:off x="827584" y="5281597"/>
              <a:ext cx="20567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직관성과 학습성을 고려한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UI/UX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개발</a:t>
              </a:r>
            </a:p>
          </p:txBody>
        </p:sp>
      </p:grpSp>
      <p:grpSp>
        <p:nvGrpSpPr>
          <p:cNvPr id="23" name="Group 29">
            <a:extLst>
              <a:ext uri="{FF2B5EF4-FFF2-40B4-BE49-F238E27FC236}">
                <a16:creationId xmlns:a16="http://schemas.microsoft.com/office/drawing/2014/main" id="{23B15265-3540-401D-968C-67C204B23581}"/>
              </a:ext>
            </a:extLst>
          </p:cNvPr>
          <p:cNvGrpSpPr/>
          <p:nvPr/>
        </p:nvGrpSpPr>
        <p:grpSpPr>
          <a:xfrm>
            <a:off x="7276251" y="2842874"/>
            <a:ext cx="4204547" cy="697567"/>
            <a:chOff x="827583" y="4922584"/>
            <a:chExt cx="2287999" cy="6975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ADF30E-3E50-4EC9-8016-C2C87614F5FF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B4C9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효율성 고려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1CA231-A31B-4CF7-B785-3B8F23185E0A}"/>
                </a:ext>
              </a:extLst>
            </p:cNvPr>
            <p:cNvSpPr txBox="1"/>
            <p:nvPr/>
          </p:nvSpPr>
          <p:spPr>
            <a:xfrm>
              <a:off x="827583" y="5281597"/>
              <a:ext cx="22879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불필요한 기능을 제거함으로써 사용성을 높임</a:t>
              </a:r>
            </a:p>
          </p:txBody>
        </p:sp>
      </p:grpSp>
      <p:grpSp>
        <p:nvGrpSpPr>
          <p:cNvPr id="26" name="Group 32">
            <a:extLst>
              <a:ext uri="{FF2B5EF4-FFF2-40B4-BE49-F238E27FC236}">
                <a16:creationId xmlns:a16="http://schemas.microsoft.com/office/drawing/2014/main" id="{1F600703-C831-4317-B856-74415A789E92}"/>
              </a:ext>
            </a:extLst>
          </p:cNvPr>
          <p:cNvGrpSpPr/>
          <p:nvPr/>
        </p:nvGrpSpPr>
        <p:grpSpPr>
          <a:xfrm>
            <a:off x="7276251" y="3985294"/>
            <a:ext cx="4204546" cy="943788"/>
            <a:chOff x="827583" y="4922584"/>
            <a:chExt cx="2287998" cy="9437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D1017E-89CE-49D4-B1B3-E68EA747F3D1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B4C9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접근성 향상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772696-E4B2-42B6-A976-51D4F71B8449}"/>
                </a:ext>
              </a:extLst>
            </p:cNvPr>
            <p:cNvSpPr txBox="1"/>
            <p:nvPr/>
          </p:nvSpPr>
          <p:spPr>
            <a:xfrm>
              <a:off x="827583" y="5281597"/>
              <a:ext cx="22879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시나리오를 단순화하여 누구나 쉽게 사용할 수 있도록 장벽을 낮춤</a:t>
              </a:r>
            </a:p>
          </p:txBody>
        </p:sp>
      </p:grpSp>
      <p:grpSp>
        <p:nvGrpSpPr>
          <p:cNvPr id="29" name="Group 35">
            <a:extLst>
              <a:ext uri="{FF2B5EF4-FFF2-40B4-BE49-F238E27FC236}">
                <a16:creationId xmlns:a16="http://schemas.microsoft.com/office/drawing/2014/main" id="{474975D9-A042-4D42-BA1F-2E5DECE0BBBE}"/>
              </a:ext>
            </a:extLst>
          </p:cNvPr>
          <p:cNvGrpSpPr/>
          <p:nvPr/>
        </p:nvGrpSpPr>
        <p:grpSpPr>
          <a:xfrm>
            <a:off x="7276251" y="5373936"/>
            <a:ext cx="4204544" cy="943788"/>
            <a:chOff x="827584" y="4922584"/>
            <a:chExt cx="2287997" cy="94378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97E249-B4E3-443E-9750-05CD225AFFE3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B4C9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기존 서비스와 차별화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C41B35-B937-4563-9ED7-04F8DC397152}"/>
                </a:ext>
              </a:extLst>
            </p:cNvPr>
            <p:cNvSpPr txBox="1"/>
            <p:nvPr/>
          </p:nvSpPr>
          <p:spPr>
            <a:xfrm>
              <a:off x="827584" y="5281597"/>
              <a:ext cx="2287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마일스톤 개념 도입으로 기존 협업 솔루션과 차별화</a:t>
              </a:r>
            </a:p>
          </p:txBody>
        </p:sp>
      </p:grpSp>
      <p:sp>
        <p:nvSpPr>
          <p:cNvPr id="33" name="Oval 21">
            <a:extLst>
              <a:ext uri="{FF2B5EF4-FFF2-40B4-BE49-F238E27FC236}">
                <a16:creationId xmlns:a16="http://schemas.microsoft.com/office/drawing/2014/main" id="{76DFCFE8-A1A7-44C5-AA33-AE32BACFA970}"/>
              </a:ext>
            </a:extLst>
          </p:cNvPr>
          <p:cNvSpPr>
            <a:spLocks noChangeAspect="1"/>
          </p:cNvSpPr>
          <p:nvPr/>
        </p:nvSpPr>
        <p:spPr>
          <a:xfrm>
            <a:off x="6616352" y="2967796"/>
            <a:ext cx="494378" cy="49850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5E7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rapezoid 3">
            <a:extLst>
              <a:ext uri="{FF2B5EF4-FFF2-40B4-BE49-F238E27FC236}">
                <a16:creationId xmlns:a16="http://schemas.microsoft.com/office/drawing/2014/main" id="{0BF8FCA9-ABD3-4BA9-8F10-9FA2B4C55A38}"/>
              </a:ext>
            </a:extLst>
          </p:cNvPr>
          <p:cNvSpPr>
            <a:spLocks noChangeAspect="1"/>
          </p:cNvSpPr>
          <p:nvPr/>
        </p:nvSpPr>
        <p:spPr>
          <a:xfrm>
            <a:off x="6575784" y="4067699"/>
            <a:ext cx="575514" cy="586552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rgbClr val="5E7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928B1956-4D7E-48BC-9530-EE40BBD16656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6544864" y="1747604"/>
            <a:ext cx="637354" cy="60023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5E7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19">
            <a:extLst>
              <a:ext uri="{FF2B5EF4-FFF2-40B4-BE49-F238E27FC236}">
                <a16:creationId xmlns:a16="http://schemas.microsoft.com/office/drawing/2014/main" id="{7CA61610-8249-491B-9B6B-2836A69DDA63}"/>
              </a:ext>
            </a:extLst>
          </p:cNvPr>
          <p:cNvSpPr>
            <a:spLocks noChangeAspect="1"/>
          </p:cNvSpPr>
          <p:nvPr/>
        </p:nvSpPr>
        <p:spPr>
          <a:xfrm>
            <a:off x="6621279" y="5447817"/>
            <a:ext cx="484524" cy="598646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rgbClr val="5E7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8789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322F8D-FB4B-4483-AEEA-F3004146C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개발환경 및 사용기술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A6254AA-813E-4C76-8F8C-6242122C6F63}"/>
              </a:ext>
            </a:extLst>
          </p:cNvPr>
          <p:cNvGrpSpPr/>
          <p:nvPr/>
        </p:nvGrpSpPr>
        <p:grpSpPr>
          <a:xfrm>
            <a:off x="8433506" y="1326789"/>
            <a:ext cx="2019108" cy="929753"/>
            <a:chOff x="7624563" y="1083803"/>
            <a:chExt cx="2110855" cy="972000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4F93FE5-D44A-4123-BD69-53B2877D0F41}"/>
                </a:ext>
              </a:extLst>
            </p:cNvPr>
            <p:cNvGrpSpPr/>
            <p:nvPr/>
          </p:nvGrpSpPr>
          <p:grpSpPr>
            <a:xfrm>
              <a:off x="7624563" y="1083803"/>
              <a:ext cx="2110855" cy="972000"/>
              <a:chOff x="264053" y="1074590"/>
              <a:chExt cx="2110855" cy="972000"/>
            </a:xfrm>
          </p:grpSpPr>
          <p:grpSp>
            <p:nvGrpSpPr>
              <p:cNvPr id="67" name="Group 7">
                <a:extLst>
                  <a:ext uri="{FF2B5EF4-FFF2-40B4-BE49-F238E27FC236}">
                    <a16:creationId xmlns:a16="http://schemas.microsoft.com/office/drawing/2014/main" id="{FDD1CEC9-2AD4-456B-861C-68EB25487D8D}"/>
                  </a:ext>
                </a:extLst>
              </p:cNvPr>
              <p:cNvGrpSpPr/>
              <p:nvPr/>
            </p:nvGrpSpPr>
            <p:grpSpPr>
              <a:xfrm>
                <a:off x="264053" y="1074590"/>
                <a:ext cx="2110855" cy="972000"/>
                <a:chOff x="1822736" y="2564904"/>
                <a:chExt cx="3114870" cy="1415809"/>
              </a:xfrm>
            </p:grpSpPr>
            <p:sp>
              <p:nvSpPr>
                <p:cNvPr id="74" name="Rounded Rectangle 8">
                  <a:extLst>
                    <a:ext uri="{FF2B5EF4-FFF2-40B4-BE49-F238E27FC236}">
                      <a16:creationId xmlns:a16="http://schemas.microsoft.com/office/drawing/2014/main" id="{D735D32B-1E73-4006-84F6-63F485368448}"/>
                    </a:ext>
                  </a:extLst>
                </p:cNvPr>
                <p:cNvSpPr/>
                <p:nvPr/>
              </p:nvSpPr>
              <p:spPr>
                <a:xfrm>
                  <a:off x="1822736" y="2564904"/>
                  <a:ext cx="3114870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75" name="Rounded Rectangle 9">
                  <a:extLst>
                    <a:ext uri="{FF2B5EF4-FFF2-40B4-BE49-F238E27FC236}">
                      <a16:creationId xmlns:a16="http://schemas.microsoft.com/office/drawing/2014/main" id="{69EC5A0F-1D42-4E02-93B8-71560CC782E5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8E4EE01-D8F1-4CEC-8E44-F9645499B481}"/>
                  </a:ext>
                </a:extLst>
              </p:cNvPr>
              <p:cNvSpPr txBox="1"/>
              <p:nvPr/>
            </p:nvSpPr>
            <p:spPr>
              <a:xfrm>
                <a:off x="388428" y="1351260"/>
                <a:ext cx="922561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WAS</a:t>
                </a:r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C2AF7BED-7F6F-43DE-995E-D6B3B08D7E6D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922561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FEB5C82-AE58-4839-879D-DA3AC5F76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182" y="1193123"/>
              <a:ext cx="753999" cy="750374"/>
            </a:xfrm>
            <a:prstGeom prst="rect">
              <a:avLst/>
            </a:prstGeom>
          </p:spPr>
        </p:pic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86A9612-A3A2-4172-BB17-D24AFE29EA92}"/>
              </a:ext>
            </a:extLst>
          </p:cNvPr>
          <p:cNvGrpSpPr/>
          <p:nvPr/>
        </p:nvGrpSpPr>
        <p:grpSpPr>
          <a:xfrm>
            <a:off x="483363" y="5312957"/>
            <a:ext cx="4498439" cy="971807"/>
            <a:chOff x="264052" y="2195641"/>
            <a:chExt cx="4702845" cy="1015965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4241FFC1-A1D1-426E-BF23-4CCAB19316F2}"/>
                </a:ext>
              </a:extLst>
            </p:cNvPr>
            <p:cNvGrpSpPr/>
            <p:nvPr/>
          </p:nvGrpSpPr>
          <p:grpSpPr>
            <a:xfrm>
              <a:off x="264052" y="2239606"/>
              <a:ext cx="4702845" cy="972000"/>
              <a:chOff x="224264" y="1074590"/>
              <a:chExt cx="4702845" cy="972000"/>
            </a:xfrm>
          </p:grpSpPr>
          <p:grpSp>
            <p:nvGrpSpPr>
              <p:cNvPr id="81" name="Group 7">
                <a:extLst>
                  <a:ext uri="{FF2B5EF4-FFF2-40B4-BE49-F238E27FC236}">
                    <a16:creationId xmlns:a16="http://schemas.microsoft.com/office/drawing/2014/main" id="{30BA8175-B781-4C11-B7EA-15DB8F6428F2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4663057" cy="972000"/>
                <a:chOff x="1822735" y="2564904"/>
                <a:chExt cx="6881008" cy="1415809"/>
              </a:xfrm>
            </p:grpSpPr>
            <p:sp>
              <p:nvSpPr>
                <p:cNvPr id="88" name="Rounded Rectangle 8">
                  <a:extLst>
                    <a:ext uri="{FF2B5EF4-FFF2-40B4-BE49-F238E27FC236}">
                      <a16:creationId xmlns:a16="http://schemas.microsoft.com/office/drawing/2014/main" id="{5120333C-5FA5-4AA1-BE83-BE85479F7E9E}"/>
                    </a:ext>
                  </a:extLst>
                </p:cNvPr>
                <p:cNvSpPr/>
                <p:nvPr/>
              </p:nvSpPr>
              <p:spPr>
                <a:xfrm>
                  <a:off x="1822735" y="2564904"/>
                  <a:ext cx="6881008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89" name="Rounded Rectangle 9">
                  <a:extLst>
                    <a:ext uri="{FF2B5EF4-FFF2-40B4-BE49-F238E27FC236}">
                      <a16:creationId xmlns:a16="http://schemas.microsoft.com/office/drawing/2014/main" id="{1E80420E-5045-4222-9713-5D3D81B8B889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2F4606C-D18B-4B4C-A4F6-B26C7D2E6BE4}"/>
                  </a:ext>
                </a:extLst>
              </p:cNvPr>
              <p:cNvSpPr txBox="1"/>
              <p:nvPr/>
            </p:nvSpPr>
            <p:spPr>
              <a:xfrm>
                <a:off x="224264" y="1378514"/>
                <a:ext cx="1195117" cy="386114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Deploy</a:t>
                </a: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077AC3D-5BB5-4825-A9DA-DC625DBE2D2E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3492000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1841E48D-51DB-4589-9C2D-B04246085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8" y="2399750"/>
              <a:ext cx="2346163" cy="65171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1237A92F-FA02-4C67-A199-5637054E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997" y="2195641"/>
              <a:ext cx="1573975" cy="971999"/>
            </a:xfrm>
            <a:prstGeom prst="rect">
              <a:avLst/>
            </a:prstGeom>
          </p:spPr>
        </p:pic>
        <p:pic>
          <p:nvPicPr>
            <p:cNvPr id="1028" name="Picture 4" descr="우분투와 친구들 탐방 :: 우분투(Ubuntu) :: 어벤저X의 하드디스크">
              <a:extLst>
                <a:ext uri="{FF2B5EF4-FFF2-40B4-BE49-F238E27FC236}">
                  <a16:creationId xmlns:a16="http://schemas.microsoft.com/office/drawing/2014/main" id="{83430F42-92AA-49E6-B1E1-96F5C7EF0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120" y="2343187"/>
              <a:ext cx="893827" cy="73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1D39767-B986-476E-BB67-C9BA45031CA3}"/>
              </a:ext>
            </a:extLst>
          </p:cNvPr>
          <p:cNvGrpSpPr/>
          <p:nvPr/>
        </p:nvGrpSpPr>
        <p:grpSpPr>
          <a:xfrm>
            <a:off x="483363" y="2655512"/>
            <a:ext cx="7104379" cy="929753"/>
            <a:chOff x="164640" y="3316313"/>
            <a:chExt cx="7427197" cy="97200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C5BDF32-2376-46BF-8A52-F5F57B53A943}"/>
                </a:ext>
              </a:extLst>
            </p:cNvPr>
            <p:cNvGrpSpPr/>
            <p:nvPr/>
          </p:nvGrpSpPr>
          <p:grpSpPr>
            <a:xfrm>
              <a:off x="164640" y="3316313"/>
              <a:ext cx="7427197" cy="972000"/>
              <a:chOff x="235688" y="1074590"/>
              <a:chExt cx="7427197" cy="972000"/>
            </a:xfrm>
          </p:grpSpPr>
          <p:grpSp>
            <p:nvGrpSpPr>
              <p:cNvPr id="102" name="Group 7">
                <a:extLst>
                  <a:ext uri="{FF2B5EF4-FFF2-40B4-BE49-F238E27FC236}">
                    <a16:creationId xmlns:a16="http://schemas.microsoft.com/office/drawing/2014/main" id="{7B53AAE1-9D29-4BD2-B332-94215ABE0205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7398833" cy="972000"/>
                <a:chOff x="1822735" y="2564904"/>
                <a:chExt cx="10918038" cy="1415809"/>
              </a:xfrm>
            </p:grpSpPr>
            <p:sp>
              <p:nvSpPr>
                <p:cNvPr id="105" name="Rounded Rectangle 8">
                  <a:extLst>
                    <a:ext uri="{FF2B5EF4-FFF2-40B4-BE49-F238E27FC236}">
                      <a16:creationId xmlns:a16="http://schemas.microsoft.com/office/drawing/2014/main" id="{9CB55B08-91EF-4B71-B47A-BD066BB4B08F}"/>
                    </a:ext>
                  </a:extLst>
                </p:cNvPr>
                <p:cNvSpPr/>
                <p:nvPr/>
              </p:nvSpPr>
              <p:spPr>
                <a:xfrm>
                  <a:off x="1822735" y="2564904"/>
                  <a:ext cx="10918038" cy="1415807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06" name="Rounded Rectangle 9">
                  <a:extLst>
                    <a:ext uri="{FF2B5EF4-FFF2-40B4-BE49-F238E27FC236}">
                      <a16:creationId xmlns:a16="http://schemas.microsoft.com/office/drawing/2014/main" id="{4E6397B9-5025-4B33-BF69-B12942DAFD1E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01077E5-30D4-422A-91CC-D392C5345353}"/>
                  </a:ext>
                </a:extLst>
              </p:cNvPr>
              <p:cNvSpPr txBox="1"/>
              <p:nvPr/>
            </p:nvSpPr>
            <p:spPr>
              <a:xfrm>
                <a:off x="235688" y="1252560"/>
                <a:ext cx="1195117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FRAME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WORK</a:t>
                </a: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AE9B9BDC-FD26-485F-8E47-C581EC4F84A7}"/>
                  </a:ext>
                </a:extLst>
              </p:cNvPr>
              <p:cNvSpPr/>
              <p:nvPr/>
            </p:nvSpPr>
            <p:spPr>
              <a:xfrm>
                <a:off x="1366404" y="1145387"/>
                <a:ext cx="6209909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34" name="Picture 10" descr="Spring] Spring Framework란? 기본 개념 핵심 정리">
              <a:extLst>
                <a:ext uri="{FF2B5EF4-FFF2-40B4-BE49-F238E27FC236}">
                  <a16:creationId xmlns:a16="http://schemas.microsoft.com/office/drawing/2014/main" id="{82D4C6DA-1703-4530-A7BE-E78E32E886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4" r="-16834"/>
            <a:stretch/>
          </p:blipFill>
          <p:spPr bwMode="auto">
            <a:xfrm>
              <a:off x="1377405" y="3397175"/>
              <a:ext cx="1165599" cy="813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pring Boot 2 Migration (스프링부트 마이그레이션) 검토 내용 - ThinkGround">
              <a:extLst>
                <a:ext uri="{FF2B5EF4-FFF2-40B4-BE49-F238E27FC236}">
                  <a16:creationId xmlns:a16="http://schemas.microsoft.com/office/drawing/2014/main" id="{70DC638E-00FB-45BF-B03D-3A43B9D67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361" y="3436790"/>
              <a:ext cx="1476375" cy="77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F6C3FF5B-E287-4AE2-82E7-F0C712EF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923" y="3480698"/>
              <a:ext cx="688471" cy="688471"/>
            </a:xfrm>
            <a:prstGeom prst="rect">
              <a:avLst/>
            </a:prstGeom>
          </p:spPr>
        </p:pic>
        <p:pic>
          <p:nvPicPr>
            <p:cNvPr id="107" name="그림 10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DF97A93F-2FAF-477C-8325-9EA7CA59B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782" y="3395809"/>
              <a:ext cx="813005" cy="813005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D63D1B0-6A17-47BD-B832-E5A9209B4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134" y="3589839"/>
              <a:ext cx="1892000" cy="477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35D8A07-109D-490F-9081-B32DB7250E2B}"/>
              </a:ext>
            </a:extLst>
          </p:cNvPr>
          <p:cNvGrpSpPr/>
          <p:nvPr/>
        </p:nvGrpSpPr>
        <p:grpSpPr>
          <a:xfrm>
            <a:off x="5481843" y="1326789"/>
            <a:ext cx="2902819" cy="929753"/>
            <a:chOff x="4831433" y="1080115"/>
            <a:chExt cx="3034721" cy="97200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38DE767A-8ACE-4389-B0E8-88B7461F622F}"/>
                </a:ext>
              </a:extLst>
            </p:cNvPr>
            <p:cNvGrpSpPr/>
            <p:nvPr/>
          </p:nvGrpSpPr>
          <p:grpSpPr>
            <a:xfrm>
              <a:off x="4831433" y="1080115"/>
              <a:ext cx="3034721" cy="972000"/>
              <a:chOff x="264052" y="1074590"/>
              <a:chExt cx="3034721" cy="972000"/>
            </a:xfrm>
          </p:grpSpPr>
          <p:grpSp>
            <p:nvGrpSpPr>
              <p:cNvPr id="121" name="Group 7">
                <a:extLst>
                  <a:ext uri="{FF2B5EF4-FFF2-40B4-BE49-F238E27FC236}">
                    <a16:creationId xmlns:a16="http://schemas.microsoft.com/office/drawing/2014/main" id="{4AD3BC34-8809-4D3F-A78F-E21F71EB3553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3034721" cy="972000"/>
                <a:chOff x="1822737" y="2564904"/>
                <a:chExt cx="4478168" cy="1415809"/>
              </a:xfrm>
            </p:grpSpPr>
            <p:sp>
              <p:nvSpPr>
                <p:cNvPr id="124" name="Rounded Rectangle 8">
                  <a:extLst>
                    <a:ext uri="{FF2B5EF4-FFF2-40B4-BE49-F238E27FC236}">
                      <a16:creationId xmlns:a16="http://schemas.microsoft.com/office/drawing/2014/main" id="{6F5AA965-8BB6-4C98-9BB7-634CFDB316B8}"/>
                    </a:ext>
                  </a:extLst>
                </p:cNvPr>
                <p:cNvSpPr/>
                <p:nvPr/>
              </p:nvSpPr>
              <p:spPr>
                <a:xfrm>
                  <a:off x="1822737" y="2564904"/>
                  <a:ext cx="4478168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25" name="Rounded Rectangle 9">
                  <a:extLst>
                    <a:ext uri="{FF2B5EF4-FFF2-40B4-BE49-F238E27FC236}">
                      <a16:creationId xmlns:a16="http://schemas.microsoft.com/office/drawing/2014/main" id="{38F6282A-841F-4771-A101-29E54368CC30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F257E01-84AA-4D11-9896-4B7A6DC5AAB2}"/>
                  </a:ext>
                </a:extLst>
              </p:cNvPr>
              <p:cNvSpPr txBox="1"/>
              <p:nvPr/>
            </p:nvSpPr>
            <p:spPr>
              <a:xfrm>
                <a:off x="388428" y="1255010"/>
                <a:ext cx="922561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DATA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BASE</a:t>
                </a:r>
              </a:p>
            </p:txBody>
          </p:sp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FE28B552-A32D-4E45-9C1D-B27A211929DE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1857609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C92B738F-D496-428D-9FE6-C23E358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04" y="1185060"/>
              <a:ext cx="776908" cy="776908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181D774D-2390-4543-BB79-F58D43C2F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5130" y="1211594"/>
              <a:ext cx="743989" cy="743989"/>
            </a:xfrm>
            <a:prstGeom prst="rect">
              <a:avLst/>
            </a:prstGeom>
          </p:spPr>
        </p:pic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A970E9A-24ED-4BF6-86BE-3ABB55C09C88}"/>
              </a:ext>
            </a:extLst>
          </p:cNvPr>
          <p:cNvGrpSpPr/>
          <p:nvPr/>
        </p:nvGrpSpPr>
        <p:grpSpPr>
          <a:xfrm>
            <a:off x="7619847" y="2655512"/>
            <a:ext cx="3957016" cy="929753"/>
            <a:chOff x="7461667" y="3323689"/>
            <a:chExt cx="4136820" cy="972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76BB5EE7-0BE5-4160-99B8-06B3C37CE983}"/>
                </a:ext>
              </a:extLst>
            </p:cNvPr>
            <p:cNvGrpSpPr/>
            <p:nvPr/>
          </p:nvGrpSpPr>
          <p:grpSpPr>
            <a:xfrm>
              <a:off x="7461667" y="3323689"/>
              <a:ext cx="4136820" cy="972000"/>
              <a:chOff x="231232" y="1074590"/>
              <a:chExt cx="4136820" cy="972000"/>
            </a:xfrm>
          </p:grpSpPr>
          <p:grpSp>
            <p:nvGrpSpPr>
              <p:cNvPr id="50" name="Group 7">
                <a:extLst>
                  <a:ext uri="{FF2B5EF4-FFF2-40B4-BE49-F238E27FC236}">
                    <a16:creationId xmlns:a16="http://schemas.microsoft.com/office/drawing/2014/main" id="{89DC772F-4FB9-4873-ACD4-CA0862A9AB00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4104000" cy="972000"/>
                <a:chOff x="1822737" y="2564904"/>
                <a:chExt cx="6056044" cy="1415809"/>
              </a:xfrm>
            </p:grpSpPr>
            <p:sp>
              <p:nvSpPr>
                <p:cNvPr id="57" name="Rounded Rectangle 8">
                  <a:extLst>
                    <a:ext uri="{FF2B5EF4-FFF2-40B4-BE49-F238E27FC236}">
                      <a16:creationId xmlns:a16="http://schemas.microsoft.com/office/drawing/2014/main" id="{6F90B9B8-E862-4E81-912E-5ABCEB6B2E5D}"/>
                    </a:ext>
                  </a:extLst>
                </p:cNvPr>
                <p:cNvSpPr/>
                <p:nvPr/>
              </p:nvSpPr>
              <p:spPr>
                <a:xfrm>
                  <a:off x="1822737" y="2564904"/>
                  <a:ext cx="6056044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58" name="Rounded Rectangle 9">
                  <a:extLst>
                    <a:ext uri="{FF2B5EF4-FFF2-40B4-BE49-F238E27FC236}">
                      <a16:creationId xmlns:a16="http://schemas.microsoft.com/office/drawing/2014/main" id="{8DBB7D53-D291-4FED-ADDC-2D70AB009236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B4C04C0-08FD-4EE3-A145-253DD564D421}"/>
                  </a:ext>
                </a:extLst>
              </p:cNvPr>
              <p:cNvSpPr txBox="1"/>
              <p:nvPr/>
            </p:nvSpPr>
            <p:spPr>
              <a:xfrm>
                <a:off x="231232" y="1375923"/>
                <a:ext cx="1183306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LIBRARY</a:t>
                </a: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107709D-8A5A-43C2-BA64-A2CC20073FB9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2934000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1055F92F-FC7C-4159-BF9B-3C9ED4ED3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57365" y="3473121"/>
              <a:ext cx="768591" cy="670165"/>
            </a:xfrm>
            <a:prstGeom prst="rect">
              <a:avLst/>
            </a:prstGeom>
          </p:spPr>
        </p:pic>
        <p:pic>
          <p:nvPicPr>
            <p:cNvPr id="1038" name="Picture 14" descr="Spring] Lombok 이란? (+설치방법)">
              <a:extLst>
                <a:ext uri="{FF2B5EF4-FFF2-40B4-BE49-F238E27FC236}">
                  <a16:creationId xmlns:a16="http://schemas.microsoft.com/office/drawing/2014/main" id="{457D68C5-AC2E-4F6C-8371-C1244C119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0964" y="3430962"/>
              <a:ext cx="1083802" cy="75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atrial UI">
              <a:extLst>
                <a:ext uri="{FF2B5EF4-FFF2-40B4-BE49-F238E27FC236}">
                  <a16:creationId xmlns:a16="http://schemas.microsoft.com/office/drawing/2014/main" id="{C21296A3-3F09-4309-8F22-9196FBE41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4039" y="3513034"/>
              <a:ext cx="747568" cy="593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488484A-B8EC-4487-B2DA-0260801C44DB}"/>
              </a:ext>
            </a:extLst>
          </p:cNvPr>
          <p:cNvGrpSpPr/>
          <p:nvPr/>
        </p:nvGrpSpPr>
        <p:grpSpPr>
          <a:xfrm>
            <a:off x="483363" y="3984235"/>
            <a:ext cx="7237336" cy="929753"/>
            <a:chOff x="164640" y="4487128"/>
            <a:chExt cx="7566196" cy="972000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01EAD7E7-2811-4D4B-A4CF-409D5C6772B3}"/>
                </a:ext>
              </a:extLst>
            </p:cNvPr>
            <p:cNvGrpSpPr/>
            <p:nvPr/>
          </p:nvGrpSpPr>
          <p:grpSpPr>
            <a:xfrm>
              <a:off x="164640" y="4487128"/>
              <a:ext cx="7566196" cy="972000"/>
              <a:chOff x="235688" y="1074590"/>
              <a:chExt cx="7566196" cy="972000"/>
            </a:xfrm>
          </p:grpSpPr>
          <p:grpSp>
            <p:nvGrpSpPr>
              <p:cNvPr id="149" name="Group 7">
                <a:extLst>
                  <a:ext uri="{FF2B5EF4-FFF2-40B4-BE49-F238E27FC236}">
                    <a16:creationId xmlns:a16="http://schemas.microsoft.com/office/drawing/2014/main" id="{17F5AFCB-E9BC-4207-A33C-0BF08C86D373}"/>
                  </a:ext>
                </a:extLst>
              </p:cNvPr>
              <p:cNvGrpSpPr/>
              <p:nvPr/>
            </p:nvGrpSpPr>
            <p:grpSpPr>
              <a:xfrm>
                <a:off x="264053" y="1074590"/>
                <a:ext cx="7537831" cy="972000"/>
                <a:chOff x="1822736" y="2564904"/>
                <a:chExt cx="11123149" cy="1415809"/>
              </a:xfrm>
            </p:grpSpPr>
            <p:sp>
              <p:nvSpPr>
                <p:cNvPr id="152" name="Rounded Rectangle 8">
                  <a:extLst>
                    <a:ext uri="{FF2B5EF4-FFF2-40B4-BE49-F238E27FC236}">
                      <a16:creationId xmlns:a16="http://schemas.microsoft.com/office/drawing/2014/main" id="{C0A439C3-C224-48E0-A9E6-5129B66A6EE4}"/>
                    </a:ext>
                  </a:extLst>
                </p:cNvPr>
                <p:cNvSpPr/>
                <p:nvPr/>
              </p:nvSpPr>
              <p:spPr>
                <a:xfrm>
                  <a:off x="1822736" y="2564904"/>
                  <a:ext cx="11123149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53" name="Rounded Rectangle 9">
                  <a:extLst>
                    <a:ext uri="{FF2B5EF4-FFF2-40B4-BE49-F238E27FC236}">
                      <a16:creationId xmlns:a16="http://schemas.microsoft.com/office/drawing/2014/main" id="{F58A6403-494E-43F7-9A74-60EAE23581F8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7825A96-C07B-4271-ACFD-AD8971ABE689}"/>
                  </a:ext>
                </a:extLst>
              </p:cNvPr>
              <p:cNvSpPr txBox="1"/>
              <p:nvPr/>
            </p:nvSpPr>
            <p:spPr>
              <a:xfrm>
                <a:off x="235688" y="1372632"/>
                <a:ext cx="1195117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API</a:t>
                </a:r>
              </a:p>
            </p:txBody>
          </p:sp>
          <p:sp>
            <p:nvSpPr>
              <p:cNvPr id="151" name="사각형: 둥근 모서리 150">
                <a:extLst>
                  <a:ext uri="{FF2B5EF4-FFF2-40B4-BE49-F238E27FC236}">
                    <a16:creationId xmlns:a16="http://schemas.microsoft.com/office/drawing/2014/main" id="{7932B98F-EBE5-4036-A1BC-909CC8745F33}"/>
                  </a:ext>
                </a:extLst>
              </p:cNvPr>
              <p:cNvSpPr/>
              <p:nvPr/>
            </p:nvSpPr>
            <p:spPr>
              <a:xfrm>
                <a:off x="1366404" y="1145387"/>
                <a:ext cx="6352353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48" name="Picture 24" descr="新カレンダー開発のきっかけとFullCalendarを採用した理由 - トラクション ソフトウェア">
              <a:extLst>
                <a:ext uri="{FF2B5EF4-FFF2-40B4-BE49-F238E27FC236}">
                  <a16:creationId xmlns:a16="http://schemas.microsoft.com/office/drawing/2014/main" id="{C5E36EF2-51B9-4E69-AE1B-BDA50D200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1601" y="4561573"/>
              <a:ext cx="811815" cy="811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GoogleCredential | 아이군의 블로그">
              <a:extLst>
                <a:ext uri="{FF2B5EF4-FFF2-40B4-BE49-F238E27FC236}">
                  <a16:creationId xmlns:a16="http://schemas.microsoft.com/office/drawing/2014/main" id="{BE15280B-2A25-4FAA-8AD0-F4247C900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0289" y="4765599"/>
              <a:ext cx="1973736" cy="47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7F021E32-B61D-4F6B-BDAD-349872C2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114" y="4902330"/>
              <a:ext cx="1936482" cy="263493"/>
            </a:xfrm>
            <a:prstGeom prst="rect">
              <a:avLst/>
            </a:prstGeom>
          </p:spPr>
        </p:pic>
        <p:pic>
          <p:nvPicPr>
            <p:cNvPr id="1052" name="Picture 28" descr="SSLHandshakeException 에러">
              <a:extLst>
                <a:ext uri="{FF2B5EF4-FFF2-40B4-BE49-F238E27FC236}">
                  <a16:creationId xmlns:a16="http://schemas.microsoft.com/office/drawing/2014/main" id="{70C08828-4C7A-43FC-806D-7C0CBACDE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413" y="4544791"/>
              <a:ext cx="816353" cy="828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11CAEA8-7BAD-4C7B-9016-5FD238F6B49C}"/>
              </a:ext>
            </a:extLst>
          </p:cNvPr>
          <p:cNvGrpSpPr/>
          <p:nvPr/>
        </p:nvGrpSpPr>
        <p:grpSpPr>
          <a:xfrm>
            <a:off x="7735502" y="3984235"/>
            <a:ext cx="3903284" cy="929753"/>
            <a:chOff x="3405070" y="4985464"/>
            <a:chExt cx="4080647" cy="972000"/>
          </a:xfrm>
        </p:grpSpPr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98767B4E-DE8D-4AD7-B16A-AD8D30EA46AE}"/>
                </a:ext>
              </a:extLst>
            </p:cNvPr>
            <p:cNvGrpSpPr/>
            <p:nvPr/>
          </p:nvGrpSpPr>
          <p:grpSpPr>
            <a:xfrm>
              <a:off x="3405070" y="4985464"/>
              <a:ext cx="4080647" cy="972000"/>
              <a:chOff x="215405" y="1074590"/>
              <a:chExt cx="4080647" cy="972000"/>
            </a:xfrm>
          </p:grpSpPr>
          <p:grpSp>
            <p:nvGrpSpPr>
              <p:cNvPr id="165" name="Group 7">
                <a:extLst>
                  <a:ext uri="{FF2B5EF4-FFF2-40B4-BE49-F238E27FC236}">
                    <a16:creationId xmlns:a16="http://schemas.microsoft.com/office/drawing/2014/main" id="{4543B53C-CC20-45E0-A46E-0FBEE227A8E9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4032000" cy="972000"/>
                <a:chOff x="1822735" y="2564904"/>
                <a:chExt cx="5949794" cy="1415809"/>
              </a:xfrm>
            </p:grpSpPr>
            <p:sp>
              <p:nvSpPr>
                <p:cNvPr id="168" name="Rounded Rectangle 8">
                  <a:extLst>
                    <a:ext uri="{FF2B5EF4-FFF2-40B4-BE49-F238E27FC236}">
                      <a16:creationId xmlns:a16="http://schemas.microsoft.com/office/drawing/2014/main" id="{79FF8C54-362B-4D8C-AA88-11B12958DB06}"/>
                    </a:ext>
                  </a:extLst>
                </p:cNvPr>
                <p:cNvSpPr/>
                <p:nvPr/>
              </p:nvSpPr>
              <p:spPr>
                <a:xfrm>
                  <a:off x="1822735" y="2564904"/>
                  <a:ext cx="5949794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69" name="Rounded Rectangle 9">
                  <a:extLst>
                    <a:ext uri="{FF2B5EF4-FFF2-40B4-BE49-F238E27FC236}">
                      <a16:creationId xmlns:a16="http://schemas.microsoft.com/office/drawing/2014/main" id="{5C35F490-156A-4683-96D7-145C978BB087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1B0809B-09C5-4976-83EC-4D688F33FCC4}"/>
                  </a:ext>
                </a:extLst>
              </p:cNvPr>
              <p:cNvSpPr txBox="1"/>
              <p:nvPr/>
            </p:nvSpPr>
            <p:spPr>
              <a:xfrm>
                <a:off x="215405" y="1237423"/>
                <a:ext cx="1195117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TECHNOLOGY</a:t>
                </a:r>
              </a:p>
            </p:txBody>
          </p:sp>
          <p:sp>
            <p:nvSpPr>
              <p:cNvPr id="167" name="사각형: 둥근 모서리 166">
                <a:extLst>
                  <a:ext uri="{FF2B5EF4-FFF2-40B4-BE49-F238E27FC236}">
                    <a16:creationId xmlns:a16="http://schemas.microsoft.com/office/drawing/2014/main" id="{5560054A-D1B7-47EE-B9BC-1BAEF70947B8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2864469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3" name="Picture 18" descr="Spring Security With LDAP Authentication - techmark.pk">
              <a:extLst>
                <a:ext uri="{FF2B5EF4-FFF2-40B4-BE49-F238E27FC236}">
                  <a16:creationId xmlns:a16="http://schemas.microsoft.com/office/drawing/2014/main" id="{8C9A7268-79B5-4C63-BD28-655AD86D8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099" y="5176660"/>
              <a:ext cx="1768817" cy="589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4" name="Picture 20" descr="Straight Tips - #bcrypt truncates passwords to 72 characters, that&amp;#39;s  FANTASTIC and AWESOME! If passwords are pre-salted with a 72 characters  salt, that&amp;#39;s even more FANTASTIC and AWESOME! . #php #passwordmanager  #PasswordManagement #">
              <a:extLst>
                <a:ext uri="{FF2B5EF4-FFF2-40B4-BE49-F238E27FC236}">
                  <a16:creationId xmlns:a16="http://schemas.microsoft.com/office/drawing/2014/main" id="{BEEE1740-1B2A-4B0C-9785-84A9B294E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815" y="5119173"/>
              <a:ext cx="734477" cy="71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F68A3E06-6D93-40E9-9CB4-6ECAFA488E6E}"/>
              </a:ext>
            </a:extLst>
          </p:cNvPr>
          <p:cNvGrpSpPr/>
          <p:nvPr/>
        </p:nvGrpSpPr>
        <p:grpSpPr>
          <a:xfrm>
            <a:off x="4981802" y="5355011"/>
            <a:ext cx="6726872" cy="929753"/>
            <a:chOff x="4809347" y="5355011"/>
            <a:chExt cx="6726872" cy="929753"/>
          </a:xfrm>
        </p:grpSpPr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787A3A8-94FE-4224-8F78-225A4E8B7D95}"/>
                </a:ext>
              </a:extLst>
            </p:cNvPr>
            <p:cNvGrpSpPr/>
            <p:nvPr/>
          </p:nvGrpSpPr>
          <p:grpSpPr>
            <a:xfrm>
              <a:off x="4809347" y="5355011"/>
              <a:ext cx="6726872" cy="929753"/>
              <a:chOff x="215405" y="1074590"/>
              <a:chExt cx="7032537" cy="972000"/>
            </a:xfrm>
          </p:grpSpPr>
          <p:grpSp>
            <p:nvGrpSpPr>
              <p:cNvPr id="133" name="Group 7">
                <a:extLst>
                  <a:ext uri="{FF2B5EF4-FFF2-40B4-BE49-F238E27FC236}">
                    <a16:creationId xmlns:a16="http://schemas.microsoft.com/office/drawing/2014/main" id="{9D2D0085-9CCB-4725-87B5-45252D1AFAC1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6983890" cy="972000"/>
                <a:chOff x="1822735" y="2564904"/>
                <a:chExt cx="10305731" cy="1415809"/>
              </a:xfrm>
            </p:grpSpPr>
            <p:sp>
              <p:nvSpPr>
                <p:cNvPr id="136" name="Rounded Rectangle 8">
                  <a:extLst>
                    <a:ext uri="{FF2B5EF4-FFF2-40B4-BE49-F238E27FC236}">
                      <a16:creationId xmlns:a16="http://schemas.microsoft.com/office/drawing/2014/main" id="{68E5C876-2A1B-4F79-9A02-E0EA66322405}"/>
                    </a:ext>
                  </a:extLst>
                </p:cNvPr>
                <p:cNvSpPr/>
                <p:nvPr/>
              </p:nvSpPr>
              <p:spPr>
                <a:xfrm>
                  <a:off x="1822735" y="2564904"/>
                  <a:ext cx="10305731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37" name="Rounded Rectangle 9">
                  <a:extLst>
                    <a:ext uri="{FF2B5EF4-FFF2-40B4-BE49-F238E27FC236}">
                      <a16:creationId xmlns:a16="http://schemas.microsoft.com/office/drawing/2014/main" id="{864C7EA8-EDA5-46C3-B385-844FB1C07CF5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1728D7F-5CCF-4D84-8BE7-7269EFCE7AFA}"/>
                  </a:ext>
                </a:extLst>
              </p:cNvPr>
              <p:cNvSpPr txBox="1"/>
              <p:nvPr/>
            </p:nvSpPr>
            <p:spPr>
              <a:xfrm>
                <a:off x="215405" y="1237423"/>
                <a:ext cx="1195117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IDE/</a:t>
                </a:r>
              </a:p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Tools</a:t>
                </a:r>
              </a:p>
            </p:txBody>
          </p:sp>
          <p:sp>
            <p:nvSpPr>
              <p:cNvPr id="135" name="사각형: 둥근 모서리 134">
                <a:extLst>
                  <a:ext uri="{FF2B5EF4-FFF2-40B4-BE49-F238E27FC236}">
                    <a16:creationId xmlns:a16="http://schemas.microsoft.com/office/drawing/2014/main" id="{0EED2C3A-CB46-4724-850B-221553F2B081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5802349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1" name="그룹 1030">
              <a:extLst>
                <a:ext uri="{FF2B5EF4-FFF2-40B4-BE49-F238E27FC236}">
                  <a16:creationId xmlns:a16="http://schemas.microsoft.com/office/drawing/2014/main" id="{45E22557-E6B7-49CD-B51E-7DAB4F935D71}"/>
                </a:ext>
              </a:extLst>
            </p:cNvPr>
            <p:cNvGrpSpPr/>
            <p:nvPr/>
          </p:nvGrpSpPr>
          <p:grpSpPr>
            <a:xfrm>
              <a:off x="6076775" y="5466776"/>
              <a:ext cx="5345638" cy="695611"/>
              <a:chOff x="6076775" y="5466776"/>
              <a:chExt cx="5345638" cy="695611"/>
            </a:xfrm>
          </p:grpSpPr>
          <p:pic>
            <p:nvPicPr>
              <p:cNvPr id="127" name="그림 126" descr="텍스트, 클립아트, 명함이(가) 표시된 사진&#10;&#10;자동 생성된 설명">
                <a:extLst>
                  <a:ext uri="{FF2B5EF4-FFF2-40B4-BE49-F238E27FC236}">
                    <a16:creationId xmlns:a16="http://schemas.microsoft.com/office/drawing/2014/main" id="{7B425228-C9EB-48AB-9B1F-DD9920753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6775" y="5482223"/>
                <a:ext cx="680164" cy="680164"/>
              </a:xfrm>
              <a:prstGeom prst="rect">
                <a:avLst/>
              </a:prstGeom>
            </p:spPr>
          </p:pic>
          <p:pic>
            <p:nvPicPr>
              <p:cNvPr id="1056" name="Picture 32" descr="Coming Soon: Balsamiq Wireframes - Balsamiq Company News | Balsamiq">
                <a:extLst>
                  <a:ext uri="{FF2B5EF4-FFF2-40B4-BE49-F238E27FC236}">
                    <a16:creationId xmlns:a16="http://schemas.microsoft.com/office/drawing/2014/main" id="{87B190B7-2617-4625-9F80-6D62B3E8C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04023" y="5466776"/>
                <a:ext cx="918390" cy="688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4" name="Picture 30" descr="Database] eXERD 데이터베이스 연결해서 ERD가져오기">
                <a:extLst>
                  <a:ext uri="{FF2B5EF4-FFF2-40B4-BE49-F238E27FC236}">
                    <a16:creationId xmlns:a16="http://schemas.microsoft.com/office/drawing/2014/main" id="{3A79DFEC-C9DC-471C-A201-3867BBED9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9544" r="9544"/>
              <a:stretch/>
            </p:blipFill>
            <p:spPr bwMode="auto">
              <a:xfrm>
                <a:off x="8945698" y="5525826"/>
                <a:ext cx="1609591" cy="504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8" name="Picture 34">
                <a:extLst>
                  <a:ext uri="{FF2B5EF4-FFF2-40B4-BE49-F238E27FC236}">
                    <a16:creationId xmlns:a16="http://schemas.microsoft.com/office/drawing/2014/main" id="{D51EA497-0594-4E65-B471-F276FD407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2115" y="5525826"/>
                <a:ext cx="1228709" cy="513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4" name="Picture 40" descr="Notion Logo transparent PNG - StickPNG">
                <a:extLst>
                  <a:ext uri="{FF2B5EF4-FFF2-40B4-BE49-F238E27FC236}">
                    <a16:creationId xmlns:a16="http://schemas.microsoft.com/office/drawing/2014/main" id="{357AB645-23D8-4FEE-98E7-0B88AA069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3306" y="5534935"/>
                <a:ext cx="596646" cy="596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250EA9D4-DD06-42A7-9588-05A691CF523C}"/>
              </a:ext>
            </a:extLst>
          </p:cNvPr>
          <p:cNvGrpSpPr/>
          <p:nvPr/>
        </p:nvGrpSpPr>
        <p:grpSpPr>
          <a:xfrm>
            <a:off x="483363" y="1326789"/>
            <a:ext cx="4951187" cy="929753"/>
            <a:chOff x="153217" y="1073918"/>
            <a:chExt cx="4951187" cy="92975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FE4B31E-97E7-4DD9-AD6F-D15F0826CBB1}"/>
                </a:ext>
              </a:extLst>
            </p:cNvPr>
            <p:cNvGrpSpPr/>
            <p:nvPr/>
          </p:nvGrpSpPr>
          <p:grpSpPr>
            <a:xfrm>
              <a:off x="153217" y="1073918"/>
              <a:ext cx="4951187" cy="929753"/>
              <a:chOff x="264052" y="1074590"/>
              <a:chExt cx="5176166" cy="972000"/>
            </a:xfrm>
          </p:grpSpPr>
          <p:grpSp>
            <p:nvGrpSpPr>
              <p:cNvPr id="26" name="Group 7">
                <a:extLst>
                  <a:ext uri="{FF2B5EF4-FFF2-40B4-BE49-F238E27FC236}">
                    <a16:creationId xmlns:a16="http://schemas.microsoft.com/office/drawing/2014/main" id="{63260F30-1C8E-449A-AA3A-328D52869967}"/>
                  </a:ext>
                </a:extLst>
              </p:cNvPr>
              <p:cNvGrpSpPr/>
              <p:nvPr/>
            </p:nvGrpSpPr>
            <p:grpSpPr>
              <a:xfrm>
                <a:off x="264052" y="1074590"/>
                <a:ext cx="5176166" cy="972000"/>
                <a:chOff x="1822735" y="2564904"/>
                <a:chExt cx="7638174" cy="1415809"/>
              </a:xfrm>
            </p:grpSpPr>
            <p:sp>
              <p:nvSpPr>
                <p:cNvPr id="28" name="Rounded Rectangle 8">
                  <a:extLst>
                    <a:ext uri="{FF2B5EF4-FFF2-40B4-BE49-F238E27FC236}">
                      <a16:creationId xmlns:a16="http://schemas.microsoft.com/office/drawing/2014/main" id="{3456187C-D80C-4394-9C4D-A1E8F3B73E0B}"/>
                    </a:ext>
                  </a:extLst>
                </p:cNvPr>
                <p:cNvSpPr/>
                <p:nvPr/>
              </p:nvSpPr>
              <p:spPr>
                <a:xfrm>
                  <a:off x="1822735" y="2564904"/>
                  <a:ext cx="7638174" cy="1415808"/>
                </a:xfrm>
                <a:prstGeom prst="roundRect">
                  <a:avLst>
                    <a:gd name="adj" fmla="val 10788"/>
                  </a:avLst>
                </a:prstGeom>
                <a:solidFill>
                  <a:srgbClr val="2B4C9F">
                    <a:alpha val="9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29" name="Rounded Rectangle 9">
                  <a:extLst>
                    <a:ext uri="{FF2B5EF4-FFF2-40B4-BE49-F238E27FC236}">
                      <a16:creationId xmlns:a16="http://schemas.microsoft.com/office/drawing/2014/main" id="{FA823DEB-61B0-449F-81B0-9B40C4379620}"/>
                    </a:ext>
                  </a:extLst>
                </p:cNvPr>
                <p:cNvSpPr/>
                <p:nvPr/>
              </p:nvSpPr>
              <p:spPr>
                <a:xfrm flipH="1">
                  <a:off x="1822737" y="2575648"/>
                  <a:ext cx="1538088" cy="140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775" h="1405065">
                      <a:moveTo>
                        <a:pt x="1473249" y="0"/>
                      </a:moveTo>
                      <a:cubicBezTo>
                        <a:pt x="1531558" y="20642"/>
                        <a:pt x="1572775" y="76505"/>
                        <a:pt x="1572775" y="141994"/>
                      </a:cubicBezTo>
                      <a:lnTo>
                        <a:pt x="1572775" y="1252328"/>
                      </a:lnTo>
                      <a:cubicBezTo>
                        <a:pt x="1572775" y="1336682"/>
                        <a:pt x="1504392" y="1405065"/>
                        <a:pt x="1420038" y="1405065"/>
                      </a:cubicBezTo>
                      <a:lnTo>
                        <a:pt x="0" y="1405065"/>
                      </a:lnTo>
                      <a:cubicBezTo>
                        <a:pt x="768941" y="1317621"/>
                        <a:pt x="1379064" y="735374"/>
                        <a:pt x="14732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B4C9F"/>
                    </a:gs>
                    <a:gs pos="94000">
                      <a:srgbClr val="5E7DC2"/>
                    </a:gs>
                  </a:gsLst>
                  <a:lin ang="108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666E3B-86D1-4325-B28C-DE897E6A4749}"/>
                  </a:ext>
                </a:extLst>
              </p:cNvPr>
              <p:cNvSpPr txBox="1"/>
              <p:nvPr/>
            </p:nvSpPr>
            <p:spPr>
              <a:xfrm>
                <a:off x="388428" y="1255010"/>
                <a:ext cx="922561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개발</a:t>
                </a:r>
                <a:endPara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언어</a:t>
                </a:r>
                <a:endParaRPr lang="en-US" altLang="ko-KR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D73273D9-2792-470C-96C7-1E9604C338F7}"/>
                  </a:ext>
                </a:extLst>
              </p:cNvPr>
              <p:cNvSpPr/>
              <p:nvPr/>
            </p:nvSpPr>
            <p:spPr>
              <a:xfrm>
                <a:off x="1366405" y="1145387"/>
                <a:ext cx="3990686" cy="83040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E8C9AFF-634F-4E12-B5E7-3E045E242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97781" y="1232533"/>
                <a:ext cx="633354" cy="633354"/>
              </a:xfrm>
              <a:prstGeom prst="rect">
                <a:avLst/>
              </a:prstGeom>
            </p:spPr>
          </p:pic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63FB085E-F6B1-43A6-8C4F-A4E3E404D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55857" t="11787" r="3736" b="16348"/>
              <a:stretch/>
            </p:blipFill>
            <p:spPr>
              <a:xfrm>
                <a:off x="2940107" y="1190605"/>
                <a:ext cx="521870" cy="717210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D9B361C7-D491-4EBE-A056-A5C8BBFDE4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l="23193" r="22635"/>
              <a:stretch/>
            </p:blipFill>
            <p:spPr>
              <a:xfrm>
                <a:off x="3526364" y="1197080"/>
                <a:ext cx="548608" cy="704261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E8E2789-84BC-483E-989E-07AD2C7B0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274" y="1102297"/>
                <a:ext cx="893827" cy="893827"/>
              </a:xfrm>
              <a:prstGeom prst="rect">
                <a:avLst/>
              </a:prstGeom>
            </p:spPr>
          </p:pic>
        </p:grpSp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6F47A0F1-BA7A-496A-A132-A54C9C684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852568" y="1246497"/>
              <a:ext cx="1156330" cy="555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47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BE7DDF3-F953-483C-9BAE-CA4BD9AF4D9B}"/>
              </a:ext>
            </a:extLst>
          </p:cNvPr>
          <p:cNvSpPr txBox="1"/>
          <p:nvPr/>
        </p:nvSpPr>
        <p:spPr>
          <a:xfrm>
            <a:off x="688090" y="4672653"/>
            <a:ext cx="16755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bg1">
                    <a:lumMod val="8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Amazon Web Service</a:t>
            </a:r>
            <a:endParaRPr lang="ko-KR" altLang="en-US" sz="2800" spc="-150" dirty="0">
              <a:solidFill>
                <a:schemeClr val="bg1">
                  <a:lumMod val="8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843044-AC3D-4986-AF35-EDAD8A3887FE}"/>
              </a:ext>
            </a:extLst>
          </p:cNvPr>
          <p:cNvSpPr txBox="1"/>
          <p:nvPr/>
        </p:nvSpPr>
        <p:spPr>
          <a:xfrm>
            <a:off x="-115401" y="463604"/>
            <a:ext cx="53175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rPr>
              <a:t>Cloud Computing Service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159E8B-608A-406E-B51B-479D261F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31" y="3159580"/>
            <a:ext cx="2450715" cy="183803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71568F-36EB-4297-9902-0BAB5C5B1691}"/>
              </a:ext>
            </a:extLst>
          </p:cNvPr>
          <p:cNvGrpSpPr/>
          <p:nvPr/>
        </p:nvGrpSpPr>
        <p:grpSpPr>
          <a:xfrm>
            <a:off x="2785243" y="3159580"/>
            <a:ext cx="8954814" cy="3234816"/>
            <a:chOff x="2785243" y="2680136"/>
            <a:chExt cx="8954814" cy="32348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9ED719-CC11-458B-B803-53D5D3D4A61C}"/>
                </a:ext>
              </a:extLst>
            </p:cNvPr>
            <p:cNvSpPr/>
            <p:nvPr/>
          </p:nvSpPr>
          <p:spPr>
            <a:xfrm>
              <a:off x="2785243" y="2680136"/>
              <a:ext cx="8954814" cy="3234816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Oval 10">
              <a:extLst>
                <a:ext uri="{FF2B5EF4-FFF2-40B4-BE49-F238E27FC236}">
                  <a16:creationId xmlns:a16="http://schemas.microsoft.com/office/drawing/2014/main" id="{5D0DB39D-3C91-41FA-9758-5FC098D5758B}"/>
                </a:ext>
              </a:extLst>
            </p:cNvPr>
            <p:cNvSpPr/>
            <p:nvPr/>
          </p:nvSpPr>
          <p:spPr>
            <a:xfrm rot="10800000">
              <a:off x="3908291" y="3101523"/>
              <a:ext cx="864000" cy="864000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  <p:sp>
          <p:nvSpPr>
            <p:cNvPr id="4" name="타원 41">
              <a:extLst>
                <a:ext uri="{FF2B5EF4-FFF2-40B4-BE49-F238E27FC236}">
                  <a16:creationId xmlns:a16="http://schemas.microsoft.com/office/drawing/2014/main" id="{CE5877CC-185D-406A-BC36-BC7330DB6672}"/>
                </a:ext>
              </a:extLst>
            </p:cNvPr>
            <p:cNvSpPr/>
            <p:nvPr/>
          </p:nvSpPr>
          <p:spPr>
            <a:xfrm rot="10800000">
              <a:off x="3823877" y="3017109"/>
              <a:ext cx="1044000" cy="1044000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10">
              <a:extLst>
                <a:ext uri="{FF2B5EF4-FFF2-40B4-BE49-F238E27FC236}">
                  <a16:creationId xmlns:a16="http://schemas.microsoft.com/office/drawing/2014/main" id="{3CFDB70C-4BC5-48DD-AC80-15C7FCF91950}"/>
                </a:ext>
              </a:extLst>
            </p:cNvPr>
            <p:cNvSpPr/>
            <p:nvPr/>
          </p:nvSpPr>
          <p:spPr>
            <a:xfrm rot="10800000">
              <a:off x="6707204" y="3101411"/>
              <a:ext cx="864000" cy="864000"/>
            </a:xfrm>
            <a:prstGeom prst="ellipse">
              <a:avLst/>
            </a:prstGeom>
            <a:solidFill>
              <a:srgbClr val="FFFFFF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  <p:sp>
          <p:nvSpPr>
            <p:cNvPr id="6" name="타원 44">
              <a:extLst>
                <a:ext uri="{FF2B5EF4-FFF2-40B4-BE49-F238E27FC236}">
                  <a16:creationId xmlns:a16="http://schemas.microsoft.com/office/drawing/2014/main" id="{953C5F84-56FF-4E10-8B95-B547E783A3A6}"/>
                </a:ext>
              </a:extLst>
            </p:cNvPr>
            <p:cNvSpPr/>
            <p:nvPr/>
          </p:nvSpPr>
          <p:spPr>
            <a:xfrm rot="10800000">
              <a:off x="6622790" y="3016997"/>
              <a:ext cx="1044000" cy="1044000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D8B90BCB-B86E-4301-8A93-9003A45AA893}"/>
                </a:ext>
              </a:extLst>
            </p:cNvPr>
            <p:cNvSpPr/>
            <p:nvPr/>
          </p:nvSpPr>
          <p:spPr>
            <a:xfrm rot="10800000">
              <a:off x="9506117" y="3101299"/>
              <a:ext cx="864000" cy="864000"/>
            </a:xfrm>
            <a:prstGeom prst="ellipse">
              <a:avLst/>
            </a:prstGeom>
            <a:solidFill>
              <a:srgbClr val="FFFFFF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rgbClr val="0070C0"/>
                </a:solidFill>
              </a:endParaRPr>
            </a:p>
          </p:txBody>
        </p:sp>
        <p:sp>
          <p:nvSpPr>
            <p:cNvPr id="8" name="타원 47">
              <a:extLst>
                <a:ext uri="{FF2B5EF4-FFF2-40B4-BE49-F238E27FC236}">
                  <a16:creationId xmlns:a16="http://schemas.microsoft.com/office/drawing/2014/main" id="{B0AE282C-3CB0-4008-B4C8-3FE06BFCCF5B}"/>
                </a:ext>
              </a:extLst>
            </p:cNvPr>
            <p:cNvSpPr/>
            <p:nvPr/>
          </p:nvSpPr>
          <p:spPr>
            <a:xfrm rot="10800000">
              <a:off x="9421703" y="3016885"/>
              <a:ext cx="1044000" cy="1044000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11" name="직선 연결선 55">
              <a:extLst>
                <a:ext uri="{FF2B5EF4-FFF2-40B4-BE49-F238E27FC236}">
                  <a16:creationId xmlns:a16="http://schemas.microsoft.com/office/drawing/2014/main" id="{CECE6F17-DCCE-41CB-BD61-36BE29F0CBA0}"/>
                </a:ext>
              </a:extLst>
            </p:cNvPr>
            <p:cNvCxnSpPr/>
            <p:nvPr/>
          </p:nvCxnSpPr>
          <p:spPr>
            <a:xfrm rot="10800000">
              <a:off x="5343002" y="3562043"/>
              <a:ext cx="804665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sysDot"/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56">
              <a:extLst>
                <a:ext uri="{FF2B5EF4-FFF2-40B4-BE49-F238E27FC236}">
                  <a16:creationId xmlns:a16="http://schemas.microsoft.com/office/drawing/2014/main" id="{8CD777BF-4F0D-487F-B9EE-D8EDE7515062}"/>
                </a:ext>
              </a:extLst>
            </p:cNvPr>
            <p:cNvCxnSpPr/>
            <p:nvPr/>
          </p:nvCxnSpPr>
          <p:spPr>
            <a:xfrm rot="10800000">
              <a:off x="8141915" y="3546167"/>
              <a:ext cx="804665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sysDot"/>
              <a:headEnd type="triangl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E6D01D-8509-449E-9239-E80170F321FD}"/>
                </a:ext>
              </a:extLst>
            </p:cNvPr>
            <p:cNvCxnSpPr/>
            <p:nvPr/>
          </p:nvCxnSpPr>
          <p:spPr>
            <a:xfrm>
              <a:off x="3205656" y="4424855"/>
              <a:ext cx="7987862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EDB222-7E88-47E8-A0D7-AB8472A7679A}"/>
                </a:ext>
              </a:extLst>
            </p:cNvPr>
            <p:cNvSpPr txBox="1"/>
            <p:nvPr/>
          </p:nvSpPr>
          <p:spPr>
            <a:xfrm>
              <a:off x="3504101" y="4753861"/>
              <a:ext cx="1440160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User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1015693-2B5B-42AF-A311-36C48B660A5F}"/>
                </a:ext>
              </a:extLst>
            </p:cNvPr>
            <p:cNvGrpSpPr/>
            <p:nvPr/>
          </p:nvGrpSpPr>
          <p:grpSpPr>
            <a:xfrm>
              <a:off x="6253697" y="4433385"/>
              <a:ext cx="1946336" cy="1147837"/>
              <a:chOff x="7816920" y="4474075"/>
              <a:chExt cx="1946336" cy="114783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491362-313D-464E-A1B1-225A3B81D05E}"/>
                  </a:ext>
                </a:extLst>
              </p:cNvPr>
              <p:cNvSpPr txBox="1"/>
              <p:nvPr/>
            </p:nvSpPr>
            <p:spPr>
              <a:xfrm>
                <a:off x="7816920" y="5160247"/>
                <a:ext cx="1946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AWS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Instance Platform</a:t>
                </a:r>
                <a:b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가상 컴퓨팅 환경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임대</a:t>
                </a:r>
                <a:endPara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F8792C-D337-4ADB-B3DB-AB1336C86E32}"/>
                  </a:ext>
                </a:extLst>
              </p:cNvPr>
              <p:cNvSpPr txBox="1"/>
              <p:nvPr/>
            </p:nvSpPr>
            <p:spPr>
              <a:xfrm>
                <a:off x="7836316" y="4474075"/>
                <a:ext cx="1440160" cy="70788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Amazon EC2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63BC85B-34F3-4AF7-A15A-E77F4918430C}"/>
                </a:ext>
              </a:extLst>
            </p:cNvPr>
            <p:cNvGrpSpPr/>
            <p:nvPr/>
          </p:nvGrpSpPr>
          <p:grpSpPr>
            <a:xfrm>
              <a:off x="9011883" y="4420685"/>
              <a:ext cx="1890209" cy="1160537"/>
              <a:chOff x="10349940" y="4474075"/>
              <a:chExt cx="1890209" cy="11605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520B79-77B7-4E49-9329-4E0DCEDE4286}"/>
                  </a:ext>
                </a:extLst>
              </p:cNvPr>
              <p:cNvSpPr txBox="1"/>
              <p:nvPr/>
            </p:nvSpPr>
            <p:spPr>
              <a:xfrm>
                <a:off x="10349940" y="5172947"/>
                <a:ext cx="18902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관계형 데이터베이스 구축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</a:t>
                </a:r>
              </a:p>
              <a:p>
                <a:r>
                  <a:rPr lang="ko-KR" altLang="en-US" sz="12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개발과 배포에 이용</a:t>
                </a:r>
                <a:endPara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FA93971-478A-45F9-932E-54C7FFEEE41A}"/>
                  </a:ext>
                </a:extLst>
              </p:cNvPr>
              <p:cNvSpPr txBox="1"/>
              <p:nvPr/>
            </p:nvSpPr>
            <p:spPr>
              <a:xfrm>
                <a:off x="10380142" y="4474075"/>
                <a:ext cx="1440160" cy="70788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Amazon RDS</a:t>
                </a:r>
              </a:p>
            </p:txBody>
          </p:sp>
        </p:grpSp>
        <p:sp>
          <p:nvSpPr>
            <p:cNvPr id="35" name="Trapezoid 13">
              <a:extLst>
                <a:ext uri="{FF2B5EF4-FFF2-40B4-BE49-F238E27FC236}">
                  <a16:creationId xmlns:a16="http://schemas.microsoft.com/office/drawing/2014/main" id="{2E2AE929-2795-447C-A9DC-BF1536144FFE}"/>
                </a:ext>
              </a:extLst>
            </p:cNvPr>
            <p:cNvSpPr/>
            <p:nvPr/>
          </p:nvSpPr>
          <p:spPr>
            <a:xfrm>
              <a:off x="4080954" y="3282139"/>
              <a:ext cx="529844" cy="448015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pic>
          <p:nvPicPr>
            <p:cNvPr id="2050" name="Picture 2" descr="Amazon EC2 Logo – AWS | Download vector, Office supplies, Amazon">
              <a:extLst>
                <a:ext uri="{FF2B5EF4-FFF2-40B4-BE49-F238E27FC236}">
                  <a16:creationId xmlns:a16="http://schemas.microsoft.com/office/drawing/2014/main" id="{C1E00E97-F4B0-40D5-9A60-F8B775638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047" y="3215510"/>
              <a:ext cx="676479" cy="676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WS RDS Logo PNG Transparent &amp;amp; SVG Vector - Freebie Supply">
              <a:extLst>
                <a:ext uri="{FF2B5EF4-FFF2-40B4-BE49-F238E27FC236}">
                  <a16:creationId xmlns:a16="http://schemas.microsoft.com/office/drawing/2014/main" id="{521FE9C3-7A98-4F58-B108-ED84EFEB6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3458" y="3220618"/>
              <a:ext cx="553993" cy="625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React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03DAA0F4-6637-4B23-8FFF-281D2F275D5E}"/>
              </a:ext>
            </a:extLst>
          </p:cNvPr>
          <p:cNvSpPr/>
          <p:nvPr/>
        </p:nvSpPr>
        <p:spPr>
          <a:xfrm rot="18900000">
            <a:off x="4963473" y="1646256"/>
            <a:ext cx="1028541" cy="2926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FD705C2-E3AE-48F5-8165-1D2604D8B081}"/>
              </a:ext>
            </a:extLst>
          </p:cNvPr>
          <p:cNvSpPr/>
          <p:nvPr/>
        </p:nvSpPr>
        <p:spPr>
          <a:xfrm rot="2700000">
            <a:off x="6260569" y="1659646"/>
            <a:ext cx="1028541" cy="28346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37F0C162-6938-44EC-94AE-4E317E062EE2}"/>
              </a:ext>
            </a:extLst>
          </p:cNvPr>
          <p:cNvSpPr/>
          <p:nvPr/>
        </p:nvSpPr>
        <p:spPr>
          <a:xfrm rot="13500000">
            <a:off x="4931143" y="2989072"/>
            <a:ext cx="1028541" cy="283464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19ECA345-CDD0-4F0A-A911-B3B3D882CBDF}"/>
              </a:ext>
            </a:extLst>
          </p:cNvPr>
          <p:cNvSpPr/>
          <p:nvPr/>
        </p:nvSpPr>
        <p:spPr>
          <a:xfrm rot="8100000">
            <a:off x="6228242" y="2911024"/>
            <a:ext cx="1028541" cy="2926080"/>
          </a:xfrm>
          <a:prstGeom prst="roundRect">
            <a:avLst>
              <a:gd name="adj" fmla="val 50000"/>
            </a:avLst>
          </a:prstGeom>
          <a:solidFill>
            <a:srgbClr val="055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EC9551ED-3A4B-4CF7-9C76-5759FF6863EC}"/>
              </a:ext>
            </a:extLst>
          </p:cNvPr>
          <p:cNvGrpSpPr/>
          <p:nvPr/>
        </p:nvGrpSpPr>
        <p:grpSpPr>
          <a:xfrm>
            <a:off x="8105776" y="1970283"/>
            <a:ext cx="3217222" cy="1197752"/>
            <a:chOff x="7483202" y="1970281"/>
            <a:chExt cx="2880320" cy="11977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79D324-4105-499B-BD00-A06112E6313B}"/>
                </a:ext>
              </a:extLst>
            </p:cNvPr>
            <p:cNvSpPr txBox="1"/>
            <p:nvPr/>
          </p:nvSpPr>
          <p:spPr>
            <a:xfrm>
              <a:off x="7483202" y="1970281"/>
              <a:ext cx="2880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2">
                      <a:lumMod val="25000"/>
                    </a:schemeClr>
                  </a:solidFill>
                  <a:cs typeface="Calibri" pitchFamily="34" charset="0"/>
                </a:rPr>
                <a:t>다양한 라이브러리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7C604-DB61-41C4-AF7C-0A1C90BC5C63}"/>
                </a:ext>
              </a:extLst>
            </p:cNvPr>
            <p:cNvSpPr txBox="1"/>
            <p:nvPr/>
          </p:nvSpPr>
          <p:spPr>
            <a:xfrm>
              <a:off x="7483202" y="2221235"/>
              <a:ext cx="2880320" cy="94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Full Calendar, Google Login, Naver Login, </a:t>
              </a:r>
            </a:p>
            <a:p>
              <a:pPr>
                <a:lnSpc>
                  <a:spcPts val="1700"/>
                </a:lnSpc>
              </a:pP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Google Chart, Material UI, Date Picker, react file icon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 다양한 라이브러리 활용 가능</a:t>
              </a: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ts val="1700"/>
                </a:lnSpc>
              </a:pPr>
              <a:endPara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F62C8EC0-27D0-4CAC-827C-DBC7978D7B54}"/>
              </a:ext>
            </a:extLst>
          </p:cNvPr>
          <p:cNvGrpSpPr/>
          <p:nvPr/>
        </p:nvGrpSpPr>
        <p:grpSpPr>
          <a:xfrm>
            <a:off x="8105775" y="5205627"/>
            <a:ext cx="3637301" cy="1197752"/>
            <a:chOff x="7959858" y="5205624"/>
            <a:chExt cx="3256409" cy="11977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96B01-98A8-4DBE-8575-C5512DDF614D}"/>
                </a:ext>
              </a:extLst>
            </p:cNvPr>
            <p:cNvSpPr txBox="1"/>
            <p:nvPr/>
          </p:nvSpPr>
          <p:spPr>
            <a:xfrm>
              <a:off x="7959859" y="5205624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2">
                      <a:lumMod val="25000"/>
                    </a:schemeClr>
                  </a:solidFill>
                  <a:cs typeface="Calibri" pitchFamily="34" charset="0"/>
                </a:rPr>
                <a:t>Redux</a:t>
              </a:r>
              <a:endParaRPr lang="ko-KR" altLang="en-US" sz="1400" b="1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CDC637-8964-450D-ADD5-D655A4FB56C9}"/>
                </a:ext>
              </a:extLst>
            </p:cNvPr>
            <p:cNvSpPr txBox="1"/>
            <p:nvPr/>
          </p:nvSpPr>
          <p:spPr>
            <a:xfrm>
              <a:off x="7959858" y="5456578"/>
              <a:ext cx="3256409" cy="94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서버에서 전달받은 데이터를 전역으로 관리하여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Component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항상 최신화 된 데이터를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Render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함으로써 사용자에게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WEB-APP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 같은 경험을 유도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" name="Elbow Connector 56">
            <a:extLst>
              <a:ext uri="{FF2B5EF4-FFF2-40B4-BE49-F238E27FC236}">
                <a16:creationId xmlns:a16="http://schemas.microsoft.com/office/drawing/2014/main" id="{54B6212A-2649-4BFF-88F3-F144E8FDCDA7}"/>
              </a:ext>
            </a:extLst>
          </p:cNvPr>
          <p:cNvCxnSpPr>
            <a:cxnSpLocks/>
          </p:cNvCxnSpPr>
          <p:nvPr/>
        </p:nvCxnSpPr>
        <p:spPr>
          <a:xfrm>
            <a:off x="7620000" y="4323450"/>
            <a:ext cx="1109137" cy="798596"/>
          </a:xfrm>
          <a:prstGeom prst="bentConnector3">
            <a:avLst>
              <a:gd name="adj1" fmla="val 50000"/>
            </a:avLst>
          </a:prstGeom>
          <a:ln w="15875">
            <a:solidFill>
              <a:srgbClr val="055B8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7">
            <a:extLst>
              <a:ext uri="{FF2B5EF4-FFF2-40B4-BE49-F238E27FC236}">
                <a16:creationId xmlns:a16="http://schemas.microsoft.com/office/drawing/2014/main" id="{8492C2EC-9858-40E8-B64C-5E10AF2077BC}"/>
              </a:ext>
            </a:extLst>
          </p:cNvPr>
          <p:cNvGrpSpPr/>
          <p:nvPr/>
        </p:nvGrpSpPr>
        <p:grpSpPr>
          <a:xfrm>
            <a:off x="846307" y="1816055"/>
            <a:ext cx="3223973" cy="979743"/>
            <a:chOff x="1919536" y="1816053"/>
            <a:chExt cx="2880320" cy="9797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A40E36-3A85-441D-A8F9-CD80A83D452C}"/>
                </a:ext>
              </a:extLst>
            </p:cNvPr>
            <p:cNvSpPr txBox="1"/>
            <p:nvPr/>
          </p:nvSpPr>
          <p:spPr>
            <a:xfrm>
              <a:off x="1919536" y="1816053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chemeClr val="bg2">
                      <a:lumMod val="25000"/>
                    </a:schemeClr>
                  </a:solidFill>
                  <a:cs typeface="Calibri" pitchFamily="34" charset="0"/>
                </a:defRPr>
              </a:lvl1pPr>
            </a:lstStyle>
            <a:p>
              <a:pPr algn="r"/>
              <a:r>
                <a:rPr lang="en-US" altLang="ko-KR" sz="1400" dirty="0"/>
                <a:t>Router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180FB5-30E6-4AE6-A105-78E6084E4E77}"/>
                </a:ext>
              </a:extLst>
            </p:cNvPr>
            <p:cNvSpPr txBox="1"/>
            <p:nvPr/>
          </p:nvSpPr>
          <p:spPr>
            <a:xfrm>
              <a:off x="1919536" y="2067007"/>
              <a:ext cx="2880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r"/>
              <a:r>
                <a:rPr lang="en-US" altLang="ko-KR" dirty="0"/>
                <a:t>React</a:t>
              </a:r>
              <a:r>
                <a:rPr lang="ko-KR" altLang="en-US" dirty="0"/>
                <a:t>의 </a:t>
              </a:r>
              <a:r>
                <a:rPr lang="en-US" altLang="ko-KR" dirty="0"/>
                <a:t>Router </a:t>
              </a:r>
              <a:r>
                <a:rPr lang="ko-KR" altLang="en-US" dirty="0"/>
                <a:t>모듈로 유저의 이동경로를 컨트롤하여 앱에서 </a:t>
              </a:r>
              <a:r>
                <a:rPr lang="en-US" altLang="ko-KR" dirty="0"/>
                <a:t>URL Path</a:t>
              </a:r>
              <a:r>
                <a:rPr lang="ko-KR" altLang="en-US" dirty="0"/>
                <a:t>에 따라 </a:t>
              </a:r>
              <a:r>
                <a:rPr lang="en-US" altLang="ko-KR" dirty="0"/>
                <a:t>Render</a:t>
              </a:r>
              <a:r>
                <a:rPr lang="ko-KR" altLang="en-US" dirty="0"/>
                <a:t>될 </a:t>
              </a:r>
              <a:r>
                <a:rPr lang="en-US" altLang="ko-KR" dirty="0"/>
                <a:t>Component</a:t>
              </a:r>
              <a:r>
                <a:rPr lang="ko-KR" altLang="en-US" dirty="0"/>
                <a:t>를 제어</a:t>
              </a:r>
              <a:endParaRPr lang="en-US" altLang="ko-KR" dirty="0"/>
            </a:p>
          </p:txBody>
        </p:sp>
      </p:grpSp>
      <p:cxnSp>
        <p:nvCxnSpPr>
          <p:cNvPr id="25" name="Elbow Connector 59">
            <a:extLst>
              <a:ext uri="{FF2B5EF4-FFF2-40B4-BE49-F238E27FC236}">
                <a16:creationId xmlns:a16="http://schemas.microsoft.com/office/drawing/2014/main" id="{1636640E-19CA-4866-B2A8-510EBA3DEC76}"/>
              </a:ext>
            </a:extLst>
          </p:cNvPr>
          <p:cNvCxnSpPr>
            <a:cxnSpLocks/>
          </p:cNvCxnSpPr>
          <p:nvPr/>
        </p:nvCxnSpPr>
        <p:spPr>
          <a:xfrm>
            <a:off x="3520969" y="2867570"/>
            <a:ext cx="1286819" cy="554909"/>
          </a:xfrm>
          <a:prstGeom prst="bentConnector3">
            <a:avLst>
              <a:gd name="adj1" fmla="val 50000"/>
            </a:avLst>
          </a:prstGeom>
          <a:ln w="15875">
            <a:solidFill>
              <a:srgbClr val="ED7D3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60">
            <a:extLst>
              <a:ext uri="{FF2B5EF4-FFF2-40B4-BE49-F238E27FC236}">
                <a16:creationId xmlns:a16="http://schemas.microsoft.com/office/drawing/2014/main" id="{8E5837EA-E7CF-42D8-A9D2-5504EB89DC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048" y="4042764"/>
            <a:ext cx="1150840" cy="709141"/>
          </a:xfrm>
          <a:prstGeom prst="bentConnector3">
            <a:avLst>
              <a:gd name="adj1" fmla="val 50000"/>
            </a:avLst>
          </a:prstGeom>
          <a:ln w="15875">
            <a:solidFill>
              <a:srgbClr val="FFC000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8">
            <a:extLst>
              <a:ext uri="{FF2B5EF4-FFF2-40B4-BE49-F238E27FC236}">
                <a16:creationId xmlns:a16="http://schemas.microsoft.com/office/drawing/2014/main" id="{FC62C57A-127C-459A-9404-51C8FA367142}"/>
              </a:ext>
            </a:extLst>
          </p:cNvPr>
          <p:cNvGrpSpPr/>
          <p:nvPr/>
        </p:nvGrpSpPr>
        <p:grpSpPr>
          <a:xfrm>
            <a:off x="715224" y="4871090"/>
            <a:ext cx="3355055" cy="979743"/>
            <a:chOff x="1874433" y="4871087"/>
            <a:chExt cx="2997430" cy="9797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59474-4437-46E7-8178-ACAF6FAD1A15}"/>
                </a:ext>
              </a:extLst>
            </p:cNvPr>
            <p:cNvSpPr txBox="1"/>
            <p:nvPr/>
          </p:nvSpPr>
          <p:spPr>
            <a:xfrm>
              <a:off x="1991543" y="4871087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 b="1">
                  <a:solidFill>
                    <a:schemeClr val="bg2">
                      <a:lumMod val="25000"/>
                    </a:schemeClr>
                  </a:solidFill>
                  <a:cs typeface="Calibri" pitchFamily="34" charset="0"/>
                </a:defRPr>
              </a:lvl1pPr>
            </a:lstStyle>
            <a:p>
              <a:pPr algn="r"/>
              <a:r>
                <a:rPr lang="en-US" altLang="ko-KR" sz="1400" dirty="0"/>
                <a:t>Component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BD156DE-6FAC-43AA-B3B6-54A39A8A4E56}"/>
                </a:ext>
              </a:extLst>
            </p:cNvPr>
            <p:cNvSpPr txBox="1"/>
            <p:nvPr/>
          </p:nvSpPr>
          <p:spPr>
            <a:xfrm>
              <a:off x="1874433" y="5122041"/>
              <a:ext cx="2997430" cy="728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ts val="17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r"/>
              <a:r>
                <a:rPr lang="en-US" altLang="ko-KR" dirty="0"/>
                <a:t>React</a:t>
              </a:r>
              <a:r>
                <a:rPr lang="ko-KR" altLang="en-US" dirty="0"/>
                <a:t> 앱에서 사용되는 </a:t>
              </a:r>
              <a:r>
                <a:rPr lang="en-US" altLang="ko-KR" dirty="0"/>
                <a:t>DOM</a:t>
              </a:r>
              <a:r>
                <a:rPr lang="ko-KR" altLang="en-US" dirty="0"/>
                <a:t>을 컴포넌트화 하여 개발 및 유지보수의 능률을 올리고 효율적인 </a:t>
              </a:r>
              <a:r>
                <a:rPr lang="en-US" altLang="ko-KR" dirty="0"/>
                <a:t>Virtual DOM </a:t>
              </a:r>
              <a:r>
                <a:rPr lang="ko-KR" altLang="en-US" dirty="0"/>
                <a:t>관리를 할 수 있게 함</a:t>
              </a:r>
              <a:endParaRPr lang="en-US" altLang="ko-KR" dirty="0"/>
            </a:p>
          </p:txBody>
        </p:sp>
      </p:grpSp>
      <p:cxnSp>
        <p:nvCxnSpPr>
          <p:cNvPr id="30" name="Elbow Connector 60">
            <a:extLst>
              <a:ext uri="{FF2B5EF4-FFF2-40B4-BE49-F238E27FC236}">
                <a16:creationId xmlns:a16="http://schemas.microsoft.com/office/drawing/2014/main" id="{6A24D418-91D4-4826-829F-6F29EC26AEBE}"/>
              </a:ext>
            </a:extLst>
          </p:cNvPr>
          <p:cNvCxnSpPr>
            <a:cxnSpLocks/>
          </p:cNvCxnSpPr>
          <p:nvPr/>
        </p:nvCxnSpPr>
        <p:spPr>
          <a:xfrm flipV="1">
            <a:off x="7496864" y="3040550"/>
            <a:ext cx="1142639" cy="327848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Same Side Corner Rectangle 11">
            <a:extLst>
              <a:ext uri="{FF2B5EF4-FFF2-40B4-BE49-F238E27FC236}">
                <a16:creationId xmlns:a16="http://schemas.microsoft.com/office/drawing/2014/main" id="{67163DA5-F877-4786-A370-82C0614B4B20}"/>
              </a:ext>
            </a:extLst>
          </p:cNvPr>
          <p:cNvSpPr/>
          <p:nvPr/>
        </p:nvSpPr>
        <p:spPr>
          <a:xfrm rot="9900000">
            <a:off x="4510751" y="5042988"/>
            <a:ext cx="369897" cy="31415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/>
          </a:p>
        </p:txBody>
      </p:sp>
      <p:sp>
        <p:nvSpPr>
          <p:cNvPr id="41" name="Trapezoid 3">
            <a:extLst>
              <a:ext uri="{FF2B5EF4-FFF2-40B4-BE49-F238E27FC236}">
                <a16:creationId xmlns:a16="http://schemas.microsoft.com/office/drawing/2014/main" id="{615BFA87-4272-4FC4-B608-25BEE57B727D}"/>
              </a:ext>
            </a:extLst>
          </p:cNvPr>
          <p:cNvSpPr>
            <a:spLocks noChangeAspect="1"/>
          </p:cNvSpPr>
          <p:nvPr/>
        </p:nvSpPr>
        <p:spPr>
          <a:xfrm>
            <a:off x="7225920" y="2126403"/>
            <a:ext cx="478372" cy="487547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25B93791-7D1F-45A5-BE85-D72735BA928C}"/>
              </a:ext>
            </a:extLst>
          </p:cNvPr>
          <p:cNvSpPr>
            <a:spLocks noChangeAspect="1"/>
          </p:cNvSpPr>
          <p:nvPr/>
        </p:nvSpPr>
        <p:spPr>
          <a:xfrm rot="2648398">
            <a:off x="4706110" y="2181626"/>
            <a:ext cx="203355" cy="520087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43" name="Oval 7">
            <a:extLst>
              <a:ext uri="{FF2B5EF4-FFF2-40B4-BE49-F238E27FC236}">
                <a16:creationId xmlns:a16="http://schemas.microsoft.com/office/drawing/2014/main" id="{62428D5C-430B-4802-90BB-8D74E3D8B7BD}"/>
              </a:ext>
            </a:extLst>
          </p:cNvPr>
          <p:cNvSpPr/>
          <p:nvPr/>
        </p:nvSpPr>
        <p:spPr>
          <a:xfrm>
            <a:off x="7262428" y="4871090"/>
            <a:ext cx="423269" cy="4232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B9B5ED-AF5B-4EEE-AD74-68DADAC85B6E}"/>
              </a:ext>
            </a:extLst>
          </p:cNvPr>
          <p:cNvSpPr txBox="1"/>
          <p:nvPr/>
        </p:nvSpPr>
        <p:spPr>
          <a:xfrm rot="18900000">
            <a:off x="6294950" y="2702729"/>
            <a:ext cx="109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UI Library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701505-A358-48B3-9E73-A2ECEFDBDD6F}"/>
              </a:ext>
            </a:extLst>
          </p:cNvPr>
          <p:cNvSpPr txBox="1"/>
          <p:nvPr/>
        </p:nvSpPr>
        <p:spPr>
          <a:xfrm rot="18900000">
            <a:off x="4555921" y="4436220"/>
            <a:ext cx="1395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Component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B5DA67-B904-4B7B-B89F-544B1B233DCB}"/>
              </a:ext>
            </a:extLst>
          </p:cNvPr>
          <p:cNvSpPr txBox="1"/>
          <p:nvPr/>
        </p:nvSpPr>
        <p:spPr>
          <a:xfrm rot="2700000">
            <a:off x="4753472" y="2745558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Router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CC7DBC-441F-4D3A-982E-17C1F6870F1E}"/>
              </a:ext>
            </a:extLst>
          </p:cNvPr>
          <p:cNvSpPr txBox="1"/>
          <p:nvPr/>
        </p:nvSpPr>
        <p:spPr>
          <a:xfrm rot="2700000">
            <a:off x="6356181" y="4314011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Redux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AFC3DC3-314F-4912-80F9-5C944549C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409" y="3238546"/>
            <a:ext cx="956882" cy="9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spc="-300" dirty="0" smtClean="0">
            <a:solidFill>
              <a:schemeClr val="bg1"/>
            </a:solidFill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4294</TotalTime>
  <Words>5365</Words>
  <Application>Microsoft Office PowerPoint</Application>
  <PresentationFormat>와이드스크린</PresentationFormat>
  <Paragraphs>950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나눔고딕</vt:lpstr>
      <vt:lpstr>나눔고딕 ExtraBold</vt:lpstr>
      <vt:lpstr>나눔스퀘어 Light (본문)</vt:lpstr>
      <vt:lpstr>나눔스퀘어라운드 Bold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attackmood@gmail.com</cp:lastModifiedBy>
  <cp:revision>372</cp:revision>
  <dcterms:created xsi:type="dcterms:W3CDTF">2019-01-14T06:35:35Z</dcterms:created>
  <dcterms:modified xsi:type="dcterms:W3CDTF">2021-10-18T14:43:10Z</dcterms:modified>
</cp:coreProperties>
</file>